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2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036925-CBF1-F59C-0CBE-0D15DBC8B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B8F09B-0977-14FD-7BCD-087C001C0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EDA247-70C6-3CBE-0973-7A78AC3E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AD1C0-897A-BDF2-2F98-1185D0D8B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AA9ED6-A459-F8B4-A59C-9C0072DA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8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F4073F-A101-785A-9851-32711679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7CDE07-EE61-B286-D3DF-77E2502D2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1EB385-3411-4FFC-BA24-4FDE84FD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3CC09-78F0-350C-9166-42F7F12D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F5860F-A2D4-5509-2534-2476AC36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81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DAD07D-0FDE-68EC-67DA-89F3B580A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771D51-677A-09BE-F225-C1C7AC9C7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0CA007-E48F-76E9-3A08-1B34BBED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E17607-C9E0-A96A-4FA4-E2A652C3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EF8590-58B9-896F-EF58-FA3F98997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2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53D82-0D4D-EFFD-91AF-64C86D12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1705CA-1CA7-75E8-ED3A-7D20971C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85060F-EC9C-B9E7-5514-ED09AC7F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7B88B0-FF4F-B591-FAEE-A5964601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AE8B6A-3E89-7C94-F915-BFBF2036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83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EF9F9-50B1-F960-1F2B-0EFF1FC7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973C39-36D2-120D-3D47-480869A33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D0151-B86A-00EB-7687-10DA4644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741D44-20EE-377D-1009-FA0BE8C3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DB5BE4-8DC5-7B9F-004C-D323FFD5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81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5EB8D8-FB58-0659-EFD7-3D5C3003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FBC738-A68B-BD23-C85A-9B8B61557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6BAE70-E87A-49E8-77AC-590C92E71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17657B-0645-E768-7C99-46D4A5C41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F1D1F8-B46A-3F17-173C-B038B556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AD2C25-7B01-807D-2706-6A9F497B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16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7DE9E1-3240-D6AE-00DF-63BB578A3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A8BA4D-DCF5-8205-BF5C-04CBB8544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2B3B8A-BD35-F8BF-0DC7-37FEA8F25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6766DA5-E704-6857-406E-36C19AAFE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983E796-16A9-DEC2-423D-9BED43C15B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497E48-C2DE-5B79-843B-21709C5F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E2B160-0DBA-BEB4-9590-059F0868F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028B47-2620-4BD5-F506-7471510D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52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26134-F117-4673-574A-01E2E8AF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3DE513-318F-3E95-EC7C-D428C7FB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39AECD-DAEE-1D54-9C25-5E17F2BE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E96AE1-43B3-9DEC-8423-88527CEE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46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D328161-F7F1-C2F6-C83F-7BB7A7A7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256AF8-78F0-1C84-B7D8-CC05773F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9C0512-7EEC-3D35-2FB0-E6F42A7C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57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DAD9F3-02FB-ABA3-A0A6-6606245FE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8113C5-8F28-9A13-15D6-FB76C44EA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58EBC6-E9EA-6F76-4CB5-55066AD3A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416524-2DDC-D045-2964-A05E818F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045516-C9D7-9076-4381-0E7FEF62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67F852-2201-CECF-ED84-BB81002C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40671-1335-5DBB-6416-5B96B90D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489857-E42B-47FB-64A7-480E5A6A0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C0014B-759C-594D-19C3-C24F73FAC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45A105-8338-2AC8-E95D-127E27C7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A60FC6-31E9-E211-1FAA-820CD2C54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3E01EC-2FF7-B411-2DCC-4383578A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90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5F782A-779A-2622-E792-D117E793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C1AE1F-5BEB-BEB6-A6A5-F1651E06F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60AF4C-5BB5-62B0-5FF8-614C796C3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33AF-2D60-4C65-9640-380922EDFF4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5ED7C0-86E3-7C92-44A7-5AD3F1C98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6EF227-77FB-F79A-9315-BB360BCA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172C-DF3B-4436-951A-051542EE7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31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684F70-852C-714B-027C-F89A1A1C6362}"/>
              </a:ext>
            </a:extLst>
          </p:cNvPr>
          <p:cNvSpPr txBox="1"/>
          <p:nvPr/>
        </p:nvSpPr>
        <p:spPr>
          <a:xfrm>
            <a:off x="3331234" y="690111"/>
            <a:ext cx="5529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演題番号 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/ Presentation Number</a:t>
            </a:r>
          </a:p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（例：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SP-**-**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E706F3-5129-714A-94E2-C4BAEC0BB969}"/>
              </a:ext>
            </a:extLst>
          </p:cNvPr>
          <p:cNvSpPr txBox="1"/>
          <p:nvPr/>
        </p:nvSpPr>
        <p:spPr>
          <a:xfrm>
            <a:off x="3331234" y="2050213"/>
            <a:ext cx="5529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 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/ Title</a:t>
            </a:r>
          </a:p>
          <a:p>
            <a:pPr algn="ctr"/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English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CEBC27-75D5-CB6A-F08C-E98728F3B5BD}"/>
              </a:ext>
            </a:extLst>
          </p:cNvPr>
          <p:cNvSpPr txBox="1"/>
          <p:nvPr/>
        </p:nvSpPr>
        <p:spPr>
          <a:xfrm>
            <a:off x="3331234" y="4163891"/>
            <a:ext cx="5529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氏名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2B8153-954E-8B0F-03CA-22E2BC635A71}"/>
              </a:ext>
            </a:extLst>
          </p:cNvPr>
          <p:cNvSpPr txBox="1"/>
          <p:nvPr/>
        </p:nvSpPr>
        <p:spPr>
          <a:xfrm>
            <a:off x="3331234" y="4937393"/>
            <a:ext cx="5529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所属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/ Affiliation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FBAEE7-641E-B6CB-91D3-91A4F0CD7CE3}"/>
              </a:ext>
            </a:extLst>
          </p:cNvPr>
          <p:cNvSpPr txBox="1"/>
          <p:nvPr/>
        </p:nvSpPr>
        <p:spPr>
          <a:xfrm>
            <a:off x="1269522" y="5870123"/>
            <a:ext cx="9652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発表内容のスライドは英語、日本語どちらでも可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*Presentation slides can be in either Japanese or English.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283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13 岩村 越史</dc:creator>
  <cp:lastModifiedBy>55 古澤 奈央</cp:lastModifiedBy>
  <cp:revision>4</cp:revision>
  <dcterms:created xsi:type="dcterms:W3CDTF">2023-10-19T05:46:50Z</dcterms:created>
  <dcterms:modified xsi:type="dcterms:W3CDTF">2023-10-19T06:23:26Z</dcterms:modified>
</cp:coreProperties>
</file>