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3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51" autoAdjust="0"/>
    <p:restoredTop sz="90909" autoAdjust="0"/>
  </p:normalViewPr>
  <p:slideViewPr>
    <p:cSldViewPr>
      <p:cViewPr varScale="1">
        <p:scale>
          <a:sx n="67" d="100"/>
          <a:sy n="67" d="100"/>
        </p:scale>
        <p:origin x="102" y="8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61C9802A-C532-BF80-65A1-AB191A8064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38780B82-87D3-9C84-2DAD-E2FDD82BA3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E9937640-3094-6CD9-72A7-E010E1FCC41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E4422251-8EF0-CA87-FD67-18F735170FB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322D67-7F6C-46A0-9AD9-BB489F04D9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6477CB50-6186-D992-14B0-0068D487AB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8EFE17E7-4020-4F92-7DF0-FC2ACB3B6B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975912A-8D64-D2BE-F51E-7B27D42B1C2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6FB8FC26-F5F4-377E-D17C-88D4FDCBCE0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DD194F81-A6D5-9E32-B951-C1EEEB41C7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ADDFF893-AC76-5CE8-27DE-3919BDE373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65E3501-4D94-4623-8098-3960FDA35A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74B37736-7115-4643-6925-BD7E4E0AA4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D215DB0F-096C-EAE7-0F1F-5B0B53D35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EF9B55DE-5DC3-9B54-22EB-89764236CD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B5C273A-4926-4A9F-ADAC-405B62EE348A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CDBEA3-04FE-E307-A2DB-E90FAD6074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B0E84F-F0ED-7BD7-A0E3-7A4F67DA95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263195-631D-973C-5018-7425F17E58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9474D-1169-4C14-B416-5934B570F3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8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B67974-B839-9D9A-0E52-54F434515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234F96-D3D1-AD31-7E5C-FFE2683AB4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ED07A0-D922-3A37-1BE1-93D96B9C9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B2A4F-1F65-46BC-8198-B2F2BFD6AB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419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B56ED2-7B37-7566-C8F2-627D09ABEB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4CF3ED-B2EE-7645-ADB5-57CDAAB67E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E7E857-5E8F-FE18-97FA-A69FBD059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7F9A9-7AD5-4DD3-A995-EF2E8BB75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713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3220B7-6AB4-1234-10E3-7BA4116A6C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E4B604-A577-3B84-768A-3A7C81CD0F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1B6842-9CE3-58F8-DACF-CADB6066AC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D3020-C0CB-40C7-81B2-DC0943A50F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297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789374-3C87-6C60-E7B5-D110A43A0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D40C9D-3D97-6238-B5DE-3B35CB910C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C63A40-EB55-2336-9834-9BD0DB53A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8BA6D-6F1E-446B-9637-9998A1518F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073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F1A35D-9D45-21E3-7C2A-34D87BCA4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E7CC6B-0B48-0A0D-0E7D-CC5AD97703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45746C-DCAC-CD20-1874-33B055D9B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8B800-6EBB-41B0-BD40-4F3ECC294A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456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F3978C-A9F2-F12E-F725-CB98C7CA6B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A6F4FD-B7F5-5BDC-7BD4-B2CA6E4947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DDA46CD-5CD7-54CC-CDBA-EBA177AC96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08B50-A564-477F-8609-CFB66FFF6B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374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BC2143C-0AF1-85F6-2BE8-F2A14089D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CC13836-6DB7-0A8B-A4CF-8F518117F9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116A4C-D57A-482E-D0DB-9599547FB3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B26BE-2564-4933-B7E5-8F0D012282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263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C82E7AA-9371-A76B-AC58-7794850AD9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12E9D1E-78A3-A5CD-88B8-BC53A0958D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5B1AD4-5C68-7911-D1F5-47944B5CB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D954F-1B72-432D-AE19-0CA44E1FDA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005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804D0F-CDD0-6649-9D47-C3F2D18118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178F96-886A-091A-1E31-7888F553DE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46081D-6609-9CD9-00C3-BB09FE5232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1A69C-917D-42F7-A831-9848B029C8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174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F639C7-5DDD-71B6-55EC-4C3AA2BFE1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41460F-60AA-95C8-39E0-2264975149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F43766-FCB5-A638-7547-0CE8E6B5CF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73ABD-75EE-42AF-B5D7-BAC8B59657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887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6BD3198-5519-786A-60CE-840ADBDA5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6E9EAD4-6785-ABEB-E35A-5365C235B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28DA0B9-2B6F-19D6-BFA6-7F5BD0A07A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7D089E3-9DA2-8D5B-5883-A127831839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3F0E6F7-AF7F-4518-FE50-FA8C8D9215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D4E649F-BF73-4E13-B8C4-7F85AD0998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1CAAC3A2-F3A4-C5FC-01BB-16509F8448C7}"/>
              </a:ext>
            </a:extLst>
          </p:cNvPr>
          <p:cNvSpPr/>
          <p:nvPr/>
        </p:nvSpPr>
        <p:spPr bwMode="auto">
          <a:xfrm>
            <a:off x="1847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730060F7-5193-3C13-5A90-218D1A64BBB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76400" y="1628776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81771FB4-67BA-0798-7C8F-01B09E0D6E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sp>
        <p:nvSpPr>
          <p:cNvPr id="4101" name="Rectangle 1028">
            <a:extLst>
              <a:ext uri="{FF2B5EF4-FFF2-40B4-BE49-F238E27FC236}">
                <a16:creationId xmlns:a16="http://schemas.microsoft.com/office/drawing/2014/main" id="{B92494EA-D779-EF16-5E54-FE18262A2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4787900" cy="6762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ea"/>
                <a:ea typeface="+mn-ea"/>
              </a:rPr>
              <a:t>第</a:t>
            </a:r>
            <a:r>
              <a:rPr lang="en-US" altLang="ja-JP" sz="1800" dirty="0">
                <a:latin typeface="+mn-ea"/>
                <a:ea typeface="+mn-ea"/>
              </a:rPr>
              <a:t>33</a:t>
            </a:r>
            <a:r>
              <a:rPr lang="ja-JP" altLang="en-US" sz="1800" dirty="0">
                <a:latin typeface="+mn-ea"/>
                <a:ea typeface="+mn-ea"/>
              </a:rPr>
              <a:t>回日本リウマチ学会 近畿支部学術集会</a:t>
            </a:r>
            <a:endParaRPr lang="ja-JP" altLang="en-US" dirty="0">
              <a:latin typeface="+mn-ea"/>
              <a:ea typeface="+mn-ea"/>
            </a:endParaRPr>
          </a:p>
        </p:txBody>
      </p:sp>
      <p:cxnSp>
        <p:nvCxnSpPr>
          <p:cNvPr id="4102" name="直線コネクタ 7">
            <a:extLst>
              <a:ext uri="{FF2B5EF4-FFF2-40B4-BE49-F238E27FC236}">
                <a16:creationId xmlns:a16="http://schemas.microsoft.com/office/drawing/2014/main" id="{75198510-F349-5FE5-62C6-3F2E3CBE468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2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6066FA80-3814-7BF5-2F05-14F5043050F6}"/>
              </a:ext>
            </a:extLst>
          </p:cNvPr>
          <p:cNvSpPr txBox="1">
            <a:spLocks/>
          </p:cNvSpPr>
          <p:nvPr/>
        </p:nvSpPr>
        <p:spPr bwMode="auto">
          <a:xfrm>
            <a:off x="3378200" y="6237288"/>
            <a:ext cx="5435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この演題に関連し、開示すべき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COI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関係にある企業などはありません。</a:t>
            </a:r>
          </a:p>
        </p:txBody>
      </p:sp>
      <p:sp>
        <p:nvSpPr>
          <p:cNvPr id="4104" name="サブタイトル 2">
            <a:extLst>
              <a:ext uri="{FF2B5EF4-FFF2-40B4-BE49-F238E27FC236}">
                <a16:creationId xmlns:a16="http://schemas.microsoft.com/office/drawing/2014/main" id="{93D43732-5F17-C795-67D3-6C7D94A6EDA2}"/>
              </a:ext>
            </a:extLst>
          </p:cNvPr>
          <p:cNvSpPr txBox="1">
            <a:spLocks/>
          </p:cNvSpPr>
          <p:nvPr/>
        </p:nvSpPr>
        <p:spPr bwMode="auto">
          <a:xfrm>
            <a:off x="3000375" y="5732463"/>
            <a:ext cx="6408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5356</TotalTime>
  <Words>53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Times New Roman</vt:lpstr>
      <vt:lpstr>標準デザイン</vt:lpstr>
      <vt:lpstr>RAにおける・・・・・・・・・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マキシ 株式会社</cp:lastModifiedBy>
  <cp:revision>130</cp:revision>
  <cp:lastPrinted>2016-02-17T07:20:23Z</cp:lastPrinted>
  <dcterms:created xsi:type="dcterms:W3CDTF">2002-09-23T06:26:29Z</dcterms:created>
  <dcterms:modified xsi:type="dcterms:W3CDTF">2024-08-13T10:41:30Z</dcterms:modified>
</cp:coreProperties>
</file>