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67" d="100"/>
          <a:sy n="67" d="100"/>
        </p:scale>
        <p:origin x="102" y="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C020798B-0B45-5DFC-C2B4-9D09C19105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CBDB4B67-6AA8-77F9-0B68-80A20D84CC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663E18F1-0DAB-F3AF-5750-307A2D75E3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EB5328A-A353-AD16-FD20-CE3FD2DAB1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4CD81E-8511-4B4E-B906-904E1F68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EDC2775-68C2-0663-8A7E-D402C85234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47662E4-9793-DBAF-1FC4-3712656F28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B5BA3E-5B61-C555-2A52-1C22806E43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F37B3DA2-3793-1100-6FB7-8F9F09A393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14369252-CDD2-8578-FE3E-7D395AD48A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FC87AD44-BF14-17C4-2B38-BEE8EE25A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64A2AF-5254-40EF-BC62-1871C4623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13E9689C-A80D-2680-10D0-10677BF7A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01F1CA00-9E96-F0E7-96C9-9B4186E1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802F569B-8CBE-52CD-A3D0-ED9745B01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AE73ED5-44C1-4C93-B8A0-010F34E8C97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8FDF5-D4E0-3165-D256-FB1972932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E83E2-878C-E827-F4EE-A0AAEAD52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F88EF-30F8-CCBF-483F-C5158B57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9557-4D86-4753-A6AA-EEAAFDDB8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83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EBB09-B8E3-3B5E-F5CA-850DAD5C6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6BAFD0-4598-B7A9-A67F-47EFD5B34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EF4F0C-E356-6257-1638-55CBF7416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1AF0-0263-42D5-B91F-FFC266FA3A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40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1C884F-926C-B235-4545-C8362FADBC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48ECC5-91CF-C844-BA9C-A81A2541C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AC330B-4127-DDB6-9EE3-A99BFC92F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8BE1-6872-4EBE-9A06-0FE85743E3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534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8F57F-B569-04FB-267C-D62D34A5B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4DFB03-89E5-7DF9-8468-69B5758A7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FB6B1D-4843-0049-45CF-2D9A62E8D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1D3B-2881-4E99-AB36-24D8ABD10F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48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4B845D-4AFD-921E-DEF9-E61221140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38471-3C36-3918-CD9A-BD7784B4B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E24BD-79CC-DE99-E04A-08EC59649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45D6-0103-40D5-A145-DFAF90F13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2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74BB16-DB25-C500-F31B-BC6A68F63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6BC11-78D0-B2B8-8112-4151C91CC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7666A4-A98A-29A7-D5E4-156BDCFE4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76A6-6077-4310-A8D1-DB5A48507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71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3889C9-EFCB-AB10-E23F-399DFE69D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282610-DF07-16B9-E8E9-6B224C733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8CB5D0-0B49-F070-0009-0369221E7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DD3D-4E30-4B69-9EF5-5FFBA9D18B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79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D141E2-BAF9-9B7F-D644-276FC436A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ED23AC-1924-AC65-77A8-5E76E9849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731F92-8D4B-4A03-27DD-C2DDC936B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F9A3A-5274-4561-AE8F-4F2DB4844E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516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7A4342-0F2C-A6BF-1C18-D6564814F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B6CCFC-2F39-0BD2-AD6D-3F0A67E5A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065ADF-5EE9-FD9E-3D9F-FD39DF10A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8BF1-A267-4819-A33F-1E9C267A1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213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448CF8-2866-2C5E-0163-F6C5A60FE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41F42D-68D7-7E11-1BC6-C01474BA7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2F5E3E-7EA4-D925-AE0B-0637A4CC2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D0B3-D5E1-4DB6-9298-7954F169D3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71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1F575-3FF3-9CDD-836E-FE4D1D60B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2FC35-7D39-72F9-F6D8-662484C72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922BE9-F593-75FD-5A53-F0420E0D3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6F70-B2AB-43A4-A53E-04CEA91AFE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9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BB935B-615C-7FBC-5F99-F5F7A13E7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77D2EA-7963-05E2-2711-9A50628E8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C507D3-687B-F5E0-68EE-1951319BBF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21D21D-3D0A-252B-BCC9-7700ECAFAC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68C00C-1646-00A9-E3F8-751E5F2B1E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1B68C0-7253-4AD3-9596-1C24D84B98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0A6DD74-3FC2-1927-B3EE-7FBD3716A656}"/>
              </a:ext>
            </a:extLst>
          </p:cNvPr>
          <p:cNvSpPr/>
          <p:nvPr/>
        </p:nvSpPr>
        <p:spPr bwMode="auto">
          <a:xfrm>
            <a:off x="1847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4C9AF74D-5A92-7F10-922E-8B47B545D4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628776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84F99288-7C12-9F6D-469C-D50C3B1750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061ED287-0CD4-C903-00B4-A2D1C1921C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5726BCE3-DFE5-8D9C-10D1-972382237CFC}"/>
              </a:ext>
            </a:extLst>
          </p:cNvPr>
          <p:cNvSpPr txBox="1">
            <a:spLocks/>
          </p:cNvSpPr>
          <p:nvPr/>
        </p:nvSpPr>
        <p:spPr bwMode="auto">
          <a:xfrm>
            <a:off x="3763963" y="6092826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4103" name="サブタイトル 2">
            <a:extLst>
              <a:ext uri="{FF2B5EF4-FFF2-40B4-BE49-F238E27FC236}">
                <a16:creationId xmlns:a16="http://schemas.microsoft.com/office/drawing/2014/main" id="{CA3FB6D0-EF16-23B8-FF3B-569DF68DEE4D}"/>
              </a:ext>
            </a:extLst>
          </p:cNvPr>
          <p:cNvSpPr txBox="1">
            <a:spLocks/>
          </p:cNvSpPr>
          <p:nvPr/>
        </p:nvSpPr>
        <p:spPr bwMode="auto">
          <a:xfrm>
            <a:off x="3000375" y="5661026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36722B08-A771-E669-FD85-EA605E6DD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4859338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33</a:t>
            </a:r>
            <a:r>
              <a:rPr lang="ja-JP" altLang="en-US" sz="1800" dirty="0">
                <a:latin typeface="+mn-ea"/>
                <a:ea typeface="+mn-ea"/>
              </a:rPr>
              <a:t>回日本リウマチ学会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5357</TotalTime>
  <Words>62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標準デザイン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マキシ 株式会社</cp:lastModifiedBy>
  <cp:revision>130</cp:revision>
  <cp:lastPrinted>2016-02-17T07:20:23Z</cp:lastPrinted>
  <dcterms:created xsi:type="dcterms:W3CDTF">2002-09-23T06:26:29Z</dcterms:created>
  <dcterms:modified xsi:type="dcterms:W3CDTF">2024-08-13T10:41:47Z</dcterms:modified>
</cp:coreProperties>
</file>