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5" autoAdjust="0"/>
    <p:restoredTop sz="94660"/>
  </p:normalViewPr>
  <p:slideViewPr>
    <p:cSldViewPr>
      <p:cViewPr varScale="1">
        <p:scale>
          <a:sx n="103" d="100"/>
          <a:sy n="103" d="100"/>
        </p:scale>
        <p:origin x="18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02C2DC8-21CC-483A-83B4-C6F8900BF7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34193D0D-29B5-4F65-AA46-FB4B9763D4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79A87E8-1C50-4EC2-93AA-C56D548D313D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9976B0DB-40A6-40F9-8440-27C0A7A21E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60860692-266D-470A-87EE-4AA59FB516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6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7FEFBAC-865C-415A-8777-5B309067AB3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CE9E036-CD6A-4671-8D06-E44DAB5A14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91269E04-6DC9-4376-A5B9-FC48E4A49E3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40B6505F-64CC-4E39-9AF1-59826878E0C7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0A9BDB3B-B8B9-4FFF-BEB4-88315296CE8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40FA8F04-C999-42DD-A709-13ECDD757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3050" cy="303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B55A381-1F81-4536-AAAB-1440879B501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A1015825-4692-4295-BFFB-18A6027449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6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E249BF-16D4-4624-A8D7-C8F6B4AE3F1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CD5022E6-A4FC-4D73-B29D-F9CF2603FA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B6A8DAAC-1BB5-4E9C-A905-113F31C0DC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75E5D112-5E77-4EF3-8D03-E7FBF4D13A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BD95D88-EDBC-488E-9D21-15145A568B96}" type="slidenum">
              <a:rPr lang="ja-JP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46A79AC-9A7B-4C02-B8A8-21EADB6A7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FBB15-8B71-4832-9970-5EF6AF7F0AF4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D43B343-DE26-4CBA-9138-F33FEB83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6D111DB-26FD-41B6-855C-D8F6A88C5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8A5A5-05DF-4F97-AA46-9D53871083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987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96C4627-8D88-4B44-B7C4-84481709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15E49-D137-40C3-9486-71F1572463DC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D87AB91-48DE-45ED-B70A-17386748F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E79A772-FB35-463B-833E-E286B2023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DBEBA-7479-4F6C-A1A3-9AFA1E2E72B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777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B02C4E5-4417-4F8D-A8A6-781B25B8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EEE04-18AC-460E-B5E1-44CEEB6C613D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4158100-ED78-4CA9-8A3A-2CDC7D90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8E4095D-A68D-4B57-911E-96104DC4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DBB70-B551-4C1C-85EB-95E56827C5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246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FA1D83A-98BF-4ABE-958B-D7F809275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68D08-B0DA-4546-ACA2-10B6FBE6CE4D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FCA32D9-66A2-47FC-9D37-4F3798BA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122935E-EA47-4573-8380-9DC0DDC5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BEA80-57E8-4D5D-A1B7-2753DAE18F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885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BDD9F0F-A889-492D-B0A6-1E6A2D88A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A222B-7FFC-4BF9-A388-7131C23A561C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F160683-4BBD-464E-86D0-4DDE7E037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571B152-BF92-4A37-A970-587189A84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36FCD-B766-4D8D-8595-381AB8391A2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164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D767C13-2ACC-4CE4-ACD8-C687BF45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0971C-0B93-40E2-9C06-1DF5A2979DC4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00E6560-575B-4492-9F4E-072B3B198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017F5C2-D107-435C-B24E-9855653E6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4BDB2-C6C0-4647-8C57-08BF6833AE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219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7C5342C1-3891-48DB-8F4F-74493BCA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D2562-9313-4427-8A7B-D031D126E375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42AB56D6-F53A-4F12-81D2-6EB66DF03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AADDABE-D650-4DA9-B9FA-E08D4A57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35C92-9FCC-4231-9B1F-64DABFE062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596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1DC7D868-047F-4BEE-B987-9892E2D6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61BB-A2E7-443F-B9AC-F1899FCC98E2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7011991-A1A5-45EE-A3F4-4DD60C18E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6847A55-4165-4441-9A0C-BF577EC2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C13FC-718D-4489-B109-480002910E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489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3633EB6-7DBC-4543-9118-53ED723A7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8CDB4-2F0A-48C0-A3A8-1B964672EA2B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4CF927C-4CEC-46E5-9BDF-ADC928A22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0C36DF00-FF2F-4C28-82F1-C08682BA3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B35E5-DADA-4664-8B78-86F842D9E1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4642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8A1DB69-A439-40F4-8A87-EE39ADECB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35293-7A0F-4EB5-A36C-A87C3571E628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952998D-3834-46C2-BAFB-077A6DD5F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EC96C2C-C8DE-443D-981D-58699DAD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2EEF-21FC-4BD7-9444-299808B1637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270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BE43C24-9FCA-455B-BF6D-D7F1F772C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90990-E6BA-4E63-88BA-97B44EEAD79D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E46A4ED-C611-4A91-B9B6-1119F8D7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4C41021-4A78-4E5D-B5D0-4C7F0B0D6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01C10-1A49-4801-AE0E-2E172C8D0D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335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38213FA-0CAC-4809-BC88-B3709A4CE30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1A9DE6D8-A906-440E-A448-C29B64D279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0A406D4-2F25-4495-AA16-D488BDB9E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903CFD-5570-4174-A943-FA5AA341AACE}" type="datetimeFigureOut">
              <a:rPr lang="ja-JP" altLang="en-US"/>
              <a:pPr>
                <a:defRPr/>
              </a:pPr>
              <a:t>2021/4/21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DD6C91B-7115-4E2E-854C-AFEE80DC9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B067165-1079-41BB-A572-984C2ECCB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FC91380-D4CE-4602-950F-B489747D089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44830AE1-AF68-431F-9650-D92014FF3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063" y="333375"/>
            <a:ext cx="8072437" cy="1450975"/>
          </a:xfrm>
        </p:spPr>
        <p:txBody>
          <a:bodyPr/>
          <a:lstStyle/>
          <a:p>
            <a:pPr eaLnBrk="1" hangingPunct="1"/>
            <a:r>
              <a:rPr lang="en-US" altLang="ja-JP" sz="3600" b="1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COI </a:t>
            </a:r>
            <a:r>
              <a:rPr lang="en-US" altLang="ja-JP" sz="3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Information</a:t>
            </a:r>
            <a:r>
              <a:rPr lang="ja-JP" altLang="en-US" sz="1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br>
              <a:rPr lang="en-US" altLang="ja-JP" sz="1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ja-JP" sz="10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8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 the Speaker</a:t>
            </a:r>
            <a:endParaRPr lang="ja-JP" altLang="en-US" sz="28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サブタイトル 2">
            <a:extLst>
              <a:ext uri="{FF2B5EF4-FFF2-40B4-BE49-F238E27FC236}">
                <a16:creationId xmlns:a16="http://schemas.microsoft.com/office/drawing/2014/main" id="{B4733FC4-FD7C-409E-935A-97AF50872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" y="2205038"/>
            <a:ext cx="8893175" cy="3600450"/>
          </a:xfrm>
        </p:spPr>
        <p:txBody>
          <a:bodyPr/>
          <a:lstStyle/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>
                <a:solidFill>
                  <a:srgbClr val="0070C0"/>
                </a:solidFill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</a:pPr>
            <a:endParaRPr lang="en-US" altLang="ja-JP" sz="2400" b="1">
              <a:solidFill>
                <a:srgbClr val="558ED5"/>
              </a:solidFill>
            </a:endParaRPr>
          </a:p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600" b="1">
                <a:solidFill>
                  <a:srgbClr val="0070C0"/>
                </a:solidFill>
              </a:rPr>
              <a:t>Leadership position/advisory role for: </a:t>
            </a:r>
            <a:r>
              <a:rPr lang="en-US" altLang="ja-JP" sz="2000">
                <a:solidFill>
                  <a:srgbClr val="262626"/>
                </a:solidFill>
                <a:cs typeface="Arial" panose="020B0604020202020204" pitchFamily="34" charset="0"/>
              </a:rPr>
              <a:t>XXXX, Inc.</a:t>
            </a:r>
            <a:endParaRPr lang="en-US" altLang="ja-JP" sz="2000" b="1">
              <a:solidFill>
                <a:srgbClr val="558ED5"/>
              </a:solidFill>
            </a:endParaRPr>
          </a:p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600" b="1">
                <a:solidFill>
                  <a:srgbClr val="0070C0"/>
                </a:solidFill>
              </a:rPr>
              <a:t>Stockholder in: </a:t>
            </a:r>
            <a:r>
              <a:rPr lang="en-US" altLang="ja-JP" sz="2000">
                <a:solidFill>
                  <a:srgbClr val="262626"/>
                </a:solidFill>
                <a:cs typeface="Arial" panose="020B0604020202020204" pitchFamily="34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600" b="1">
                <a:solidFill>
                  <a:srgbClr val="0070C0"/>
                </a:solidFill>
              </a:rPr>
              <a:t>Patents  and royalties from: </a:t>
            </a:r>
            <a:r>
              <a:rPr lang="en-US" altLang="ja-JP" sz="2000">
                <a:solidFill>
                  <a:schemeClr val="tx1"/>
                </a:solidFill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600" b="1">
                <a:solidFill>
                  <a:srgbClr val="0070C0"/>
                </a:solidFill>
              </a:rPr>
              <a:t>Honoraria</a:t>
            </a:r>
            <a:r>
              <a:rPr lang="ja-JP" altLang="en-US" sz="2600" b="1">
                <a:solidFill>
                  <a:srgbClr val="0070C0"/>
                </a:solidFill>
              </a:rPr>
              <a:t>（</a:t>
            </a:r>
            <a:r>
              <a:rPr lang="en-US" altLang="ja-JP" sz="2600" b="1">
                <a:solidFill>
                  <a:srgbClr val="0070C0"/>
                </a:solidFill>
              </a:rPr>
              <a:t>lecture fee) from: </a:t>
            </a:r>
            <a:endParaRPr lang="en-US" altLang="ja-JP" sz="2000">
              <a:solidFill>
                <a:srgbClr val="0070C0"/>
              </a:solidFill>
            </a:endParaRPr>
          </a:p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600" b="1">
                <a:solidFill>
                  <a:srgbClr val="0070C0"/>
                </a:solidFill>
              </a:rPr>
              <a:t>Honoraria(manuscript fee) from: </a:t>
            </a:r>
            <a:endParaRPr lang="en-US" altLang="ja-JP" sz="2000" b="1">
              <a:solidFill>
                <a:srgbClr val="0070C0"/>
              </a:solidFill>
            </a:endParaRPr>
          </a:p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600" b="1">
                <a:solidFill>
                  <a:srgbClr val="0070C0"/>
                </a:solidFill>
              </a:rPr>
              <a:t>Grant/Research funding from: </a:t>
            </a:r>
            <a:r>
              <a:rPr lang="en-US" altLang="ja-JP" sz="2000">
                <a:solidFill>
                  <a:srgbClr val="262626"/>
                </a:solidFill>
                <a:cs typeface="Arial" panose="020B0604020202020204" pitchFamily="34" charset="0"/>
              </a:rPr>
              <a:t>YYY Corporation</a:t>
            </a:r>
            <a:endParaRPr lang="en-US" altLang="ja-JP" sz="2000" b="1">
              <a:solidFill>
                <a:srgbClr val="558ED5"/>
              </a:solidFill>
            </a:endParaRPr>
          </a:p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600" b="1">
                <a:solidFill>
                  <a:srgbClr val="0070C0"/>
                </a:solidFill>
              </a:rPr>
              <a:t>Other remuneration from: </a:t>
            </a:r>
            <a:r>
              <a:rPr lang="en-US" altLang="ja-JP" sz="2000">
                <a:solidFill>
                  <a:schemeClr val="tx1"/>
                </a:solidFill>
              </a:rPr>
              <a:t>WWW Corporation</a:t>
            </a:r>
          </a:p>
          <a:p>
            <a:pPr marL="342900" indent="-342900" algn="l" eaLnBrk="1" hangingPunct="1">
              <a:lnSpc>
                <a:spcPct val="60000"/>
              </a:lnSpc>
            </a:pPr>
            <a:endParaRPr lang="en-US" altLang="ja-JP" sz="200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60000"/>
              </a:lnSpc>
            </a:pPr>
            <a:r>
              <a:rPr lang="en-US" altLang="ja-JP" sz="2000" i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or -</a:t>
            </a:r>
          </a:p>
          <a:p>
            <a:pPr marL="342900" indent="-342900" eaLnBrk="1" hangingPunct="1">
              <a:lnSpc>
                <a:spcPct val="60000"/>
              </a:lnSpc>
            </a:pPr>
            <a:endParaRPr lang="en-US" altLang="ja-JP" sz="2000">
              <a:solidFill>
                <a:schemeClr val="tx1"/>
              </a:solidFill>
            </a:endParaRPr>
          </a:p>
          <a:p>
            <a:pPr marL="342900" indent="-342900" eaLnBrk="1" hangingPunct="1">
              <a:lnSpc>
                <a:spcPct val="60000"/>
              </a:lnSpc>
            </a:pPr>
            <a:endParaRPr lang="en-US" altLang="ja-JP" sz="2000" b="1">
              <a:solidFill>
                <a:schemeClr val="tx1"/>
              </a:solidFill>
            </a:endParaRPr>
          </a:p>
          <a:p>
            <a:pPr marL="342900" indent="-342900" eaLnBrk="1" hangingPunct="1">
              <a:lnSpc>
                <a:spcPct val="60000"/>
              </a:lnSpc>
            </a:pPr>
            <a:endParaRPr lang="en-US" altLang="ja-JP" sz="1800" b="1">
              <a:solidFill>
                <a:srgbClr val="558ED5"/>
              </a:solidFill>
            </a:endParaRPr>
          </a:p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9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no financial relationships to disclose.</a:t>
            </a:r>
            <a:endParaRPr lang="ja-JP" altLang="en-US" sz="29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544F2B2-1AB9-47DE-ADC6-042D01F3E953}"/>
              </a:ext>
            </a:extLst>
          </p:cNvPr>
          <p:cNvCxnSpPr/>
          <p:nvPr/>
        </p:nvCxnSpPr>
        <p:spPr>
          <a:xfrm>
            <a:off x="214313" y="1843088"/>
            <a:ext cx="86439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>
            <a:extLst>
              <a:ext uri="{FF2B5EF4-FFF2-40B4-BE49-F238E27FC236}">
                <a16:creationId xmlns:a16="http://schemas.microsoft.com/office/drawing/2014/main" id="{521B2605-019B-4D74-9536-79C0A4F5B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142875"/>
            <a:ext cx="1450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rgbClr val="FF3300"/>
                </a:solidFill>
                <a:latin typeface="Arial" panose="020B0604020202020204" pitchFamily="34" charset="0"/>
              </a:rPr>
              <a:t>Example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85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Arial Black</vt:lpstr>
      <vt:lpstr>Office テーマ</vt:lpstr>
      <vt:lpstr>COI Disclosure Information　  Name of  the Speaker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 Information Name of Meeting Name of Speaker</dc:title>
  <dc:creator>shimada_fkk</dc:creator>
  <cp:lastModifiedBy>09 内田 知孝</cp:lastModifiedBy>
  <cp:revision>44</cp:revision>
  <dcterms:created xsi:type="dcterms:W3CDTF">2009-08-21T01:55:27Z</dcterms:created>
  <dcterms:modified xsi:type="dcterms:W3CDTF">2021-04-21T00:30:15Z</dcterms:modified>
</cp:coreProperties>
</file>