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807200" cy="9939338"/>
  <p:defaultTextStyle>
    <a:defPPr>
      <a:defRPr lang="ja-JP"/>
    </a:defPPr>
    <a:lvl1pPr marL="0" algn="l" defTabSz="3668569" rtl="0" eaLnBrk="1" latinLnBrk="0" hangingPunct="1">
      <a:defRPr kumimoji="1" sz="7300" kern="1200">
        <a:solidFill>
          <a:schemeClr val="tx1"/>
        </a:solidFill>
        <a:latin typeface="+mn-lt"/>
        <a:ea typeface="+mn-ea"/>
        <a:cs typeface="+mn-cs"/>
      </a:defRPr>
    </a:lvl1pPr>
    <a:lvl2pPr marL="1834285" algn="l" defTabSz="3668569" rtl="0" eaLnBrk="1" latinLnBrk="0" hangingPunct="1">
      <a:defRPr kumimoji="1" sz="7300" kern="1200">
        <a:solidFill>
          <a:schemeClr val="tx1"/>
        </a:solidFill>
        <a:latin typeface="+mn-lt"/>
        <a:ea typeface="+mn-ea"/>
        <a:cs typeface="+mn-cs"/>
      </a:defRPr>
    </a:lvl2pPr>
    <a:lvl3pPr marL="3668569" algn="l" defTabSz="3668569" rtl="0" eaLnBrk="1" latinLnBrk="0" hangingPunct="1">
      <a:defRPr kumimoji="1" sz="7300" kern="1200">
        <a:solidFill>
          <a:schemeClr val="tx1"/>
        </a:solidFill>
        <a:latin typeface="+mn-lt"/>
        <a:ea typeface="+mn-ea"/>
        <a:cs typeface="+mn-cs"/>
      </a:defRPr>
    </a:lvl3pPr>
    <a:lvl4pPr marL="5502854" algn="l" defTabSz="3668569" rtl="0" eaLnBrk="1" latinLnBrk="0" hangingPunct="1">
      <a:defRPr kumimoji="1" sz="7300" kern="1200">
        <a:solidFill>
          <a:schemeClr val="tx1"/>
        </a:solidFill>
        <a:latin typeface="+mn-lt"/>
        <a:ea typeface="+mn-ea"/>
        <a:cs typeface="+mn-cs"/>
      </a:defRPr>
    </a:lvl4pPr>
    <a:lvl5pPr marL="7337138" algn="l" defTabSz="3668569" rtl="0" eaLnBrk="1" latinLnBrk="0" hangingPunct="1">
      <a:defRPr kumimoji="1" sz="7300" kern="1200">
        <a:solidFill>
          <a:schemeClr val="tx1"/>
        </a:solidFill>
        <a:latin typeface="+mn-lt"/>
        <a:ea typeface="+mn-ea"/>
        <a:cs typeface="+mn-cs"/>
      </a:defRPr>
    </a:lvl5pPr>
    <a:lvl6pPr marL="9171424" algn="l" defTabSz="3668569" rtl="0" eaLnBrk="1" latinLnBrk="0" hangingPunct="1">
      <a:defRPr kumimoji="1" sz="7300" kern="1200">
        <a:solidFill>
          <a:schemeClr val="tx1"/>
        </a:solidFill>
        <a:latin typeface="+mn-lt"/>
        <a:ea typeface="+mn-ea"/>
        <a:cs typeface="+mn-cs"/>
      </a:defRPr>
    </a:lvl6pPr>
    <a:lvl7pPr marL="11005707" algn="l" defTabSz="3668569" rtl="0" eaLnBrk="1" latinLnBrk="0" hangingPunct="1">
      <a:defRPr kumimoji="1" sz="7300" kern="1200">
        <a:solidFill>
          <a:schemeClr val="tx1"/>
        </a:solidFill>
        <a:latin typeface="+mn-lt"/>
        <a:ea typeface="+mn-ea"/>
        <a:cs typeface="+mn-cs"/>
      </a:defRPr>
    </a:lvl7pPr>
    <a:lvl8pPr marL="12839993" algn="l" defTabSz="3668569" rtl="0" eaLnBrk="1" latinLnBrk="0" hangingPunct="1">
      <a:defRPr kumimoji="1" sz="7300" kern="1200">
        <a:solidFill>
          <a:schemeClr val="tx1"/>
        </a:solidFill>
        <a:latin typeface="+mn-lt"/>
        <a:ea typeface="+mn-ea"/>
        <a:cs typeface="+mn-cs"/>
      </a:defRPr>
    </a:lvl8pPr>
    <a:lvl9pPr marL="14674276" algn="l" defTabSz="3668569" rtl="0" eaLnBrk="1" latinLnBrk="0" hangingPunct="1">
      <a:defRPr kumimoji="1" sz="7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4">
          <p15:clr>
            <a:srgbClr val="A4A3A4"/>
          </p15:clr>
        </p15:guide>
        <p15:guide id="2" pos="95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000"/>
    <a:srgbClr val="FFABC7"/>
    <a:srgbClr val="8AC9DA"/>
    <a:srgbClr val="FFF3B7"/>
    <a:srgbClr val="FFFFCC"/>
    <a:srgbClr val="FF6699"/>
    <a:srgbClr val="FFCCCC"/>
    <a:srgbClr val="FFC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6" d="100"/>
          <a:sy n="26" d="100"/>
        </p:scale>
        <p:origin x="7572" y="270"/>
      </p:cViewPr>
      <p:guideLst>
        <p:guide orient="horz" pos="13484"/>
        <p:guide pos="95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9" y="13298394"/>
            <a:ext cx="25737980" cy="9176088"/>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4541998" y="24258165"/>
            <a:ext cx="21195984" cy="10939957"/>
          </a:xfrm>
        </p:spPr>
        <p:txBody>
          <a:bodyPr/>
          <a:lstStyle>
            <a:lvl1pPr marL="0" indent="0" algn="ctr">
              <a:buNone/>
              <a:defRPr>
                <a:solidFill>
                  <a:schemeClr val="tx1">
                    <a:tint val="75000"/>
                  </a:schemeClr>
                </a:solidFill>
              </a:defRPr>
            </a:lvl1pPr>
            <a:lvl2pPr marL="1834285" indent="0" algn="ctr">
              <a:buNone/>
              <a:defRPr>
                <a:solidFill>
                  <a:schemeClr val="tx1">
                    <a:tint val="75000"/>
                  </a:schemeClr>
                </a:solidFill>
              </a:defRPr>
            </a:lvl2pPr>
            <a:lvl3pPr marL="3668569" indent="0" algn="ctr">
              <a:buNone/>
              <a:defRPr>
                <a:solidFill>
                  <a:schemeClr val="tx1">
                    <a:tint val="75000"/>
                  </a:schemeClr>
                </a:solidFill>
              </a:defRPr>
            </a:lvl3pPr>
            <a:lvl4pPr marL="5502854" indent="0" algn="ctr">
              <a:buNone/>
              <a:defRPr>
                <a:solidFill>
                  <a:schemeClr val="tx1">
                    <a:tint val="75000"/>
                  </a:schemeClr>
                </a:solidFill>
              </a:defRPr>
            </a:lvl4pPr>
            <a:lvl5pPr marL="7337138" indent="0" algn="ctr">
              <a:buNone/>
              <a:defRPr>
                <a:solidFill>
                  <a:schemeClr val="tx1">
                    <a:tint val="75000"/>
                  </a:schemeClr>
                </a:solidFill>
              </a:defRPr>
            </a:lvl5pPr>
            <a:lvl6pPr marL="9171424" indent="0" algn="ctr">
              <a:buNone/>
              <a:defRPr>
                <a:solidFill>
                  <a:schemeClr val="tx1">
                    <a:tint val="75000"/>
                  </a:schemeClr>
                </a:solidFill>
              </a:defRPr>
            </a:lvl6pPr>
            <a:lvl7pPr marL="11005707" indent="0" algn="ctr">
              <a:buNone/>
              <a:defRPr>
                <a:solidFill>
                  <a:schemeClr val="tx1">
                    <a:tint val="75000"/>
                  </a:schemeClr>
                </a:solidFill>
              </a:defRPr>
            </a:lvl7pPr>
            <a:lvl8pPr marL="12839993" indent="0" algn="ctr">
              <a:buNone/>
              <a:defRPr>
                <a:solidFill>
                  <a:schemeClr val="tx1">
                    <a:tint val="75000"/>
                  </a:schemeClr>
                </a:solidFill>
              </a:defRPr>
            </a:lvl8pPr>
            <a:lvl9pPr marL="14674276"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0507385" y="12604735"/>
            <a:ext cx="18777788" cy="268464944"/>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174014" y="12604735"/>
            <a:ext cx="55828703" cy="268464944"/>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10" y="27508446"/>
            <a:ext cx="25737980" cy="8502248"/>
          </a:xfrm>
        </p:spPr>
        <p:txBody>
          <a:bodyPr anchor="t"/>
          <a:lstStyle>
            <a:lvl1pPr algn="l">
              <a:defRPr sz="159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2391910" y="18144085"/>
            <a:ext cx="25737980" cy="9364361"/>
          </a:xfrm>
        </p:spPr>
        <p:txBody>
          <a:bodyPr anchor="b"/>
          <a:lstStyle>
            <a:lvl1pPr marL="0" indent="0">
              <a:buNone/>
              <a:defRPr sz="8000">
                <a:solidFill>
                  <a:schemeClr val="tx1">
                    <a:tint val="75000"/>
                  </a:schemeClr>
                </a:solidFill>
              </a:defRPr>
            </a:lvl1pPr>
            <a:lvl2pPr marL="1834285" indent="0">
              <a:buNone/>
              <a:defRPr sz="7300">
                <a:solidFill>
                  <a:schemeClr val="tx1">
                    <a:tint val="75000"/>
                  </a:schemeClr>
                </a:solidFill>
              </a:defRPr>
            </a:lvl2pPr>
            <a:lvl3pPr marL="3668569" indent="0">
              <a:buNone/>
              <a:defRPr sz="6400">
                <a:solidFill>
                  <a:schemeClr val="tx1">
                    <a:tint val="75000"/>
                  </a:schemeClr>
                </a:solidFill>
              </a:defRPr>
            </a:lvl3pPr>
            <a:lvl4pPr marL="5502854" indent="0">
              <a:buNone/>
              <a:defRPr sz="5700">
                <a:solidFill>
                  <a:schemeClr val="tx1">
                    <a:tint val="75000"/>
                  </a:schemeClr>
                </a:solidFill>
              </a:defRPr>
            </a:lvl4pPr>
            <a:lvl5pPr marL="7337138" indent="0">
              <a:buNone/>
              <a:defRPr sz="5700">
                <a:solidFill>
                  <a:schemeClr val="tx1">
                    <a:tint val="75000"/>
                  </a:schemeClr>
                </a:solidFill>
              </a:defRPr>
            </a:lvl5pPr>
            <a:lvl6pPr marL="9171424" indent="0">
              <a:buNone/>
              <a:defRPr sz="5700">
                <a:solidFill>
                  <a:schemeClr val="tx1">
                    <a:tint val="75000"/>
                  </a:schemeClr>
                </a:solidFill>
              </a:defRPr>
            </a:lvl6pPr>
            <a:lvl7pPr marL="11005707" indent="0">
              <a:buNone/>
              <a:defRPr sz="5700">
                <a:solidFill>
                  <a:schemeClr val="tx1">
                    <a:tint val="75000"/>
                  </a:schemeClr>
                </a:solidFill>
              </a:defRPr>
            </a:lvl7pPr>
            <a:lvl8pPr marL="12839993" indent="0">
              <a:buNone/>
              <a:defRPr sz="5700">
                <a:solidFill>
                  <a:schemeClr val="tx1">
                    <a:tint val="75000"/>
                  </a:schemeClr>
                </a:solidFill>
              </a:defRPr>
            </a:lvl8pPr>
            <a:lvl9pPr marL="14674276" indent="0">
              <a:buNone/>
              <a:defRPr sz="57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174012" y="73418607"/>
            <a:ext cx="37303248" cy="207651072"/>
          </a:xfrm>
        </p:spPr>
        <p:txBody>
          <a:bodyPr/>
          <a:lstStyle>
            <a:lvl1pPr>
              <a:defRPr sz="11200"/>
            </a:lvl1pPr>
            <a:lvl2pPr>
              <a:defRPr sz="9600"/>
            </a:lvl2pPr>
            <a:lvl3pPr>
              <a:defRPr sz="8000"/>
            </a:lvl3pPr>
            <a:lvl4pPr>
              <a:defRPr sz="7300"/>
            </a:lvl4pPr>
            <a:lvl5pPr>
              <a:defRPr sz="7300"/>
            </a:lvl5pPr>
            <a:lvl6pPr>
              <a:defRPr sz="7300"/>
            </a:lvl6pPr>
            <a:lvl7pPr>
              <a:defRPr sz="7300"/>
            </a:lvl7pPr>
            <a:lvl8pPr>
              <a:defRPr sz="7300"/>
            </a:lvl8pPr>
            <a:lvl9pPr>
              <a:defRPr sz="7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1981926" y="73418607"/>
            <a:ext cx="37303248" cy="207651072"/>
          </a:xfrm>
        </p:spPr>
        <p:txBody>
          <a:bodyPr/>
          <a:lstStyle>
            <a:lvl1pPr>
              <a:defRPr sz="11200"/>
            </a:lvl1pPr>
            <a:lvl2pPr>
              <a:defRPr sz="9600"/>
            </a:lvl2pPr>
            <a:lvl3pPr>
              <a:defRPr sz="8000"/>
            </a:lvl3pPr>
            <a:lvl4pPr>
              <a:defRPr sz="7300"/>
            </a:lvl4pPr>
            <a:lvl5pPr>
              <a:defRPr sz="7300"/>
            </a:lvl5pPr>
            <a:lvl6pPr>
              <a:defRPr sz="7300"/>
            </a:lvl6pPr>
            <a:lvl7pPr>
              <a:defRPr sz="7300"/>
            </a:lvl7pPr>
            <a:lvl8pPr>
              <a:defRPr sz="7300"/>
            </a:lvl8pPr>
            <a:lvl9pPr>
              <a:defRPr sz="7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3" y="1714328"/>
            <a:ext cx="27251978" cy="7134755"/>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1514003" y="9582378"/>
            <a:ext cx="13378913" cy="3993479"/>
          </a:xfrm>
        </p:spPr>
        <p:txBody>
          <a:bodyPr anchor="b"/>
          <a:lstStyle>
            <a:lvl1pPr marL="0" indent="0">
              <a:buNone/>
              <a:defRPr sz="9600" b="1"/>
            </a:lvl1pPr>
            <a:lvl2pPr marL="1834285" indent="0">
              <a:buNone/>
              <a:defRPr sz="8000" b="1"/>
            </a:lvl2pPr>
            <a:lvl3pPr marL="3668569" indent="0">
              <a:buNone/>
              <a:defRPr sz="7300" b="1"/>
            </a:lvl3pPr>
            <a:lvl4pPr marL="5502854" indent="0">
              <a:buNone/>
              <a:defRPr sz="6400" b="1"/>
            </a:lvl4pPr>
            <a:lvl5pPr marL="7337138" indent="0">
              <a:buNone/>
              <a:defRPr sz="6400" b="1"/>
            </a:lvl5pPr>
            <a:lvl6pPr marL="9171424" indent="0">
              <a:buNone/>
              <a:defRPr sz="6400" b="1"/>
            </a:lvl6pPr>
            <a:lvl7pPr marL="11005707" indent="0">
              <a:buNone/>
              <a:defRPr sz="6400" b="1"/>
            </a:lvl7pPr>
            <a:lvl8pPr marL="12839993" indent="0">
              <a:buNone/>
              <a:defRPr sz="6400" b="1"/>
            </a:lvl8pPr>
            <a:lvl9pPr marL="14674276" indent="0">
              <a:buNone/>
              <a:defRPr sz="64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1514003" y="13575854"/>
            <a:ext cx="13378913" cy="24664453"/>
          </a:xfrm>
        </p:spPr>
        <p:txBody>
          <a:bodyPr/>
          <a:lstStyle>
            <a:lvl1pPr>
              <a:defRPr sz="9600"/>
            </a:lvl1pPr>
            <a:lvl2pPr>
              <a:defRPr sz="8000"/>
            </a:lvl2pPr>
            <a:lvl3pPr>
              <a:defRPr sz="7300"/>
            </a:lvl3pPr>
            <a:lvl4pPr>
              <a:defRPr sz="6400"/>
            </a:lvl4pPr>
            <a:lvl5pPr>
              <a:defRPr sz="6400"/>
            </a:lvl5pPr>
            <a:lvl6pPr>
              <a:defRPr sz="6400"/>
            </a:lvl6pPr>
            <a:lvl7pPr>
              <a:defRPr sz="6400"/>
            </a:lvl7pPr>
            <a:lvl8pPr>
              <a:defRPr sz="6400"/>
            </a:lvl8pPr>
            <a:lvl9pPr>
              <a:defRPr sz="64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15381810" y="9582378"/>
            <a:ext cx="13384169" cy="3993479"/>
          </a:xfrm>
        </p:spPr>
        <p:txBody>
          <a:bodyPr anchor="b"/>
          <a:lstStyle>
            <a:lvl1pPr marL="0" indent="0">
              <a:buNone/>
              <a:defRPr sz="9600" b="1"/>
            </a:lvl1pPr>
            <a:lvl2pPr marL="1834285" indent="0">
              <a:buNone/>
              <a:defRPr sz="8000" b="1"/>
            </a:lvl2pPr>
            <a:lvl3pPr marL="3668569" indent="0">
              <a:buNone/>
              <a:defRPr sz="7300" b="1"/>
            </a:lvl3pPr>
            <a:lvl4pPr marL="5502854" indent="0">
              <a:buNone/>
              <a:defRPr sz="6400" b="1"/>
            </a:lvl4pPr>
            <a:lvl5pPr marL="7337138" indent="0">
              <a:buNone/>
              <a:defRPr sz="6400" b="1"/>
            </a:lvl5pPr>
            <a:lvl6pPr marL="9171424" indent="0">
              <a:buNone/>
              <a:defRPr sz="6400" b="1"/>
            </a:lvl6pPr>
            <a:lvl7pPr marL="11005707" indent="0">
              <a:buNone/>
              <a:defRPr sz="6400" b="1"/>
            </a:lvl7pPr>
            <a:lvl8pPr marL="12839993" indent="0">
              <a:buNone/>
              <a:defRPr sz="6400" b="1"/>
            </a:lvl8pPr>
            <a:lvl9pPr marL="14674276" indent="0">
              <a:buNone/>
              <a:defRPr sz="64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15381810" y="13575854"/>
            <a:ext cx="13384169" cy="24664453"/>
          </a:xfrm>
        </p:spPr>
        <p:txBody>
          <a:bodyPr/>
          <a:lstStyle>
            <a:lvl1pPr>
              <a:defRPr sz="9600"/>
            </a:lvl1pPr>
            <a:lvl2pPr>
              <a:defRPr sz="8000"/>
            </a:lvl2pPr>
            <a:lvl3pPr>
              <a:defRPr sz="7300"/>
            </a:lvl3pPr>
            <a:lvl4pPr>
              <a:defRPr sz="6400"/>
            </a:lvl4pPr>
            <a:lvl5pPr>
              <a:defRPr sz="6400"/>
            </a:lvl5pPr>
            <a:lvl6pPr>
              <a:defRPr sz="6400"/>
            </a:lvl6pPr>
            <a:lvl7pPr>
              <a:defRPr sz="6400"/>
            </a:lvl7pPr>
            <a:lvl8pPr>
              <a:defRPr sz="6400"/>
            </a:lvl8pPr>
            <a:lvl9pPr>
              <a:defRPr sz="64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3" y="1704413"/>
            <a:ext cx="9961905" cy="7253666"/>
          </a:xfrm>
        </p:spPr>
        <p:txBody>
          <a:bodyPr anchor="b"/>
          <a:lstStyle>
            <a:lvl1pPr algn="l">
              <a:defRPr sz="8000" b="1"/>
            </a:lvl1pPr>
          </a:lstStyle>
          <a:p>
            <a:r>
              <a:rPr kumimoji="1" lang="ja-JP" altLang="en-US"/>
              <a:t>マスタ タイトルの書式設定</a:t>
            </a:r>
          </a:p>
        </p:txBody>
      </p:sp>
      <p:sp>
        <p:nvSpPr>
          <p:cNvPr id="3" name="コンテンツ プレースホルダ 2"/>
          <p:cNvSpPr>
            <a:spLocks noGrp="1"/>
          </p:cNvSpPr>
          <p:nvPr>
            <p:ph idx="1"/>
          </p:nvPr>
        </p:nvSpPr>
        <p:spPr>
          <a:xfrm>
            <a:off x="11838632" y="1704421"/>
            <a:ext cx="16927348" cy="36535889"/>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1514003" y="8958086"/>
            <a:ext cx="9961905" cy="29282224"/>
          </a:xfrm>
        </p:spPr>
        <p:txBody>
          <a:bodyPr/>
          <a:lstStyle>
            <a:lvl1pPr marL="0" indent="0">
              <a:buNone/>
              <a:defRPr sz="5700"/>
            </a:lvl1pPr>
            <a:lvl2pPr marL="1834285" indent="0">
              <a:buNone/>
              <a:defRPr sz="4800"/>
            </a:lvl2pPr>
            <a:lvl3pPr marL="3668569" indent="0">
              <a:buNone/>
              <a:defRPr sz="4000"/>
            </a:lvl3pPr>
            <a:lvl4pPr marL="5502854" indent="0">
              <a:buNone/>
              <a:defRPr sz="3600"/>
            </a:lvl4pPr>
            <a:lvl5pPr marL="7337138" indent="0">
              <a:buNone/>
              <a:defRPr sz="3600"/>
            </a:lvl5pPr>
            <a:lvl6pPr marL="9171424" indent="0">
              <a:buNone/>
              <a:defRPr sz="3600"/>
            </a:lvl6pPr>
            <a:lvl7pPr marL="11005707" indent="0">
              <a:buNone/>
              <a:defRPr sz="3600"/>
            </a:lvl7pPr>
            <a:lvl8pPr marL="12839993" indent="0">
              <a:buNone/>
              <a:defRPr sz="3600"/>
            </a:lvl8pPr>
            <a:lvl9pPr marL="14674276" indent="0">
              <a:buNone/>
              <a:defRPr sz="36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9" y="29965971"/>
            <a:ext cx="18167985" cy="3537652"/>
          </a:xfrm>
        </p:spPr>
        <p:txBody>
          <a:bodyPr anchor="b"/>
          <a:lstStyle>
            <a:lvl1pPr algn="l">
              <a:defRPr sz="8000" b="1"/>
            </a:lvl1pPr>
          </a:lstStyle>
          <a:p>
            <a:r>
              <a:rPr kumimoji="1" lang="ja-JP" altLang="en-US"/>
              <a:t>マスタ タイトルの書式設定</a:t>
            </a:r>
          </a:p>
        </p:txBody>
      </p:sp>
      <p:sp>
        <p:nvSpPr>
          <p:cNvPr id="3" name="図プレースホルダ 2"/>
          <p:cNvSpPr>
            <a:spLocks noGrp="1"/>
          </p:cNvSpPr>
          <p:nvPr>
            <p:ph type="pic" idx="1"/>
          </p:nvPr>
        </p:nvSpPr>
        <p:spPr>
          <a:xfrm>
            <a:off x="5935089" y="3825022"/>
            <a:ext cx="18167985" cy="25685115"/>
          </a:xfrm>
        </p:spPr>
        <p:txBody>
          <a:bodyPr/>
          <a:lstStyle>
            <a:lvl1pPr marL="0" indent="0">
              <a:buNone/>
              <a:defRPr sz="12800"/>
            </a:lvl1pPr>
            <a:lvl2pPr marL="1834285" indent="0">
              <a:buNone/>
              <a:defRPr sz="11200"/>
            </a:lvl2pPr>
            <a:lvl3pPr marL="3668569" indent="0">
              <a:buNone/>
              <a:defRPr sz="9600"/>
            </a:lvl3pPr>
            <a:lvl4pPr marL="5502854" indent="0">
              <a:buNone/>
              <a:defRPr sz="8000"/>
            </a:lvl4pPr>
            <a:lvl5pPr marL="7337138" indent="0">
              <a:buNone/>
              <a:defRPr sz="8000"/>
            </a:lvl5pPr>
            <a:lvl6pPr marL="9171424" indent="0">
              <a:buNone/>
              <a:defRPr sz="8000"/>
            </a:lvl6pPr>
            <a:lvl7pPr marL="11005707" indent="0">
              <a:buNone/>
              <a:defRPr sz="8000"/>
            </a:lvl7pPr>
            <a:lvl8pPr marL="12839993" indent="0">
              <a:buNone/>
              <a:defRPr sz="8000"/>
            </a:lvl8pPr>
            <a:lvl9pPr marL="14674276" indent="0">
              <a:buNone/>
              <a:defRPr sz="8000"/>
            </a:lvl9pPr>
          </a:lstStyle>
          <a:p>
            <a:endParaRPr kumimoji="1" lang="ja-JP" altLang="en-US"/>
          </a:p>
        </p:txBody>
      </p:sp>
      <p:sp>
        <p:nvSpPr>
          <p:cNvPr id="4" name="テキスト プレースホルダ 3"/>
          <p:cNvSpPr>
            <a:spLocks noGrp="1"/>
          </p:cNvSpPr>
          <p:nvPr>
            <p:ph type="body" sz="half" idx="2"/>
          </p:nvPr>
        </p:nvSpPr>
        <p:spPr>
          <a:xfrm>
            <a:off x="5935089" y="33503622"/>
            <a:ext cx="18167985" cy="5024052"/>
          </a:xfrm>
        </p:spPr>
        <p:txBody>
          <a:bodyPr/>
          <a:lstStyle>
            <a:lvl1pPr marL="0" indent="0">
              <a:buNone/>
              <a:defRPr sz="5700"/>
            </a:lvl1pPr>
            <a:lvl2pPr marL="1834285" indent="0">
              <a:buNone/>
              <a:defRPr sz="4800"/>
            </a:lvl2pPr>
            <a:lvl3pPr marL="3668569" indent="0">
              <a:buNone/>
              <a:defRPr sz="4000"/>
            </a:lvl3pPr>
            <a:lvl4pPr marL="5502854" indent="0">
              <a:buNone/>
              <a:defRPr sz="3600"/>
            </a:lvl4pPr>
            <a:lvl5pPr marL="7337138" indent="0">
              <a:buNone/>
              <a:defRPr sz="3600"/>
            </a:lvl5pPr>
            <a:lvl6pPr marL="9171424" indent="0">
              <a:buNone/>
              <a:defRPr sz="3600"/>
            </a:lvl6pPr>
            <a:lvl7pPr marL="11005707" indent="0">
              <a:buNone/>
              <a:defRPr sz="3600"/>
            </a:lvl7pPr>
            <a:lvl8pPr marL="12839993" indent="0">
              <a:buNone/>
              <a:defRPr sz="3600"/>
            </a:lvl8pPr>
            <a:lvl9pPr marL="14674276" indent="0">
              <a:buNone/>
              <a:defRPr sz="36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97A01BE-B01F-4BF7-B98B-637D558E7802}" type="datetimeFigureOut">
              <a:rPr kumimoji="1" lang="ja-JP" altLang="en-US" smtClean="0"/>
              <a:pPr/>
              <a:t>2020/4/27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E68D601-C3C0-48F9-830D-98D2A7CFD92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14003" y="1714328"/>
            <a:ext cx="27251978" cy="7134755"/>
          </a:xfrm>
          <a:prstGeom prst="rect">
            <a:avLst/>
          </a:prstGeom>
        </p:spPr>
        <p:txBody>
          <a:bodyPr vert="horz" lIns="366856" tIns="183430" rIns="366856" bIns="18343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1514003" y="9988661"/>
            <a:ext cx="27251978" cy="28251646"/>
          </a:xfrm>
          <a:prstGeom prst="rect">
            <a:avLst/>
          </a:prstGeom>
        </p:spPr>
        <p:txBody>
          <a:bodyPr vert="horz" lIns="366856" tIns="183430" rIns="366856" bIns="18343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1514002" y="39677169"/>
            <a:ext cx="7065327" cy="2279157"/>
          </a:xfrm>
          <a:prstGeom prst="rect">
            <a:avLst/>
          </a:prstGeom>
        </p:spPr>
        <p:txBody>
          <a:bodyPr vert="horz" lIns="366856" tIns="183430" rIns="366856" bIns="183430" rtlCol="0" anchor="ctr"/>
          <a:lstStyle>
            <a:lvl1pPr algn="l">
              <a:defRPr sz="4800">
                <a:solidFill>
                  <a:schemeClr val="tx1">
                    <a:tint val="75000"/>
                  </a:schemeClr>
                </a:solidFill>
              </a:defRPr>
            </a:lvl1pPr>
          </a:lstStyle>
          <a:p>
            <a:fld id="{797A01BE-B01F-4BF7-B98B-637D558E7802}" type="datetimeFigureOut">
              <a:rPr kumimoji="1" lang="ja-JP" altLang="en-US" smtClean="0"/>
              <a:pPr/>
              <a:t>2020/4/27</a:t>
            </a:fld>
            <a:endParaRPr kumimoji="1" lang="ja-JP" altLang="en-US"/>
          </a:p>
        </p:txBody>
      </p:sp>
      <p:sp>
        <p:nvSpPr>
          <p:cNvPr id="5" name="フッター プレースホルダ 4"/>
          <p:cNvSpPr>
            <a:spLocks noGrp="1"/>
          </p:cNvSpPr>
          <p:nvPr>
            <p:ph type="ftr" sz="quarter" idx="3"/>
          </p:nvPr>
        </p:nvSpPr>
        <p:spPr>
          <a:xfrm>
            <a:off x="10345659" y="39677169"/>
            <a:ext cx="9588659" cy="2279157"/>
          </a:xfrm>
          <a:prstGeom prst="rect">
            <a:avLst/>
          </a:prstGeom>
        </p:spPr>
        <p:txBody>
          <a:bodyPr vert="horz" lIns="366856" tIns="183430" rIns="366856" bIns="183430" rtlCol="0" anchor="ctr"/>
          <a:lstStyle>
            <a:lvl1pPr algn="ctr">
              <a:defRPr sz="48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21700653" y="39677169"/>
            <a:ext cx="7065327" cy="2279157"/>
          </a:xfrm>
          <a:prstGeom prst="rect">
            <a:avLst/>
          </a:prstGeom>
        </p:spPr>
        <p:txBody>
          <a:bodyPr vert="horz" lIns="366856" tIns="183430" rIns="366856" bIns="183430" rtlCol="0" anchor="ctr"/>
          <a:lstStyle>
            <a:lvl1pPr algn="r">
              <a:defRPr sz="4800">
                <a:solidFill>
                  <a:schemeClr val="tx1">
                    <a:tint val="75000"/>
                  </a:schemeClr>
                </a:solidFill>
              </a:defRPr>
            </a:lvl1pPr>
          </a:lstStyle>
          <a:p>
            <a:fld id="{5E68D601-C3C0-48F9-830D-98D2A7CFD92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68569" rtl="0" eaLnBrk="1" latinLnBrk="0" hangingPunct="1">
        <a:spcBef>
          <a:spcPct val="0"/>
        </a:spcBef>
        <a:buNone/>
        <a:defRPr kumimoji="1" sz="17600" kern="1200">
          <a:solidFill>
            <a:schemeClr val="tx1"/>
          </a:solidFill>
          <a:latin typeface="+mj-lt"/>
          <a:ea typeface="+mj-ea"/>
          <a:cs typeface="+mj-cs"/>
        </a:defRPr>
      </a:lvl1pPr>
    </p:titleStyle>
    <p:bodyStyle>
      <a:lvl1pPr marL="1375714" indent="-1375714" algn="l" defTabSz="3668569" rtl="0" eaLnBrk="1" latinLnBrk="0" hangingPunct="1">
        <a:spcBef>
          <a:spcPct val="20000"/>
        </a:spcBef>
        <a:buFont typeface="Arial" pitchFamily="34" charset="0"/>
        <a:buChar char="•"/>
        <a:defRPr kumimoji="1" sz="12800" kern="1200">
          <a:solidFill>
            <a:schemeClr val="tx1"/>
          </a:solidFill>
          <a:latin typeface="+mn-lt"/>
          <a:ea typeface="+mn-ea"/>
          <a:cs typeface="+mn-cs"/>
        </a:defRPr>
      </a:lvl1pPr>
      <a:lvl2pPr marL="2980713" indent="-1146429" algn="l" defTabSz="3668569" rtl="0" eaLnBrk="1" latinLnBrk="0" hangingPunct="1">
        <a:spcBef>
          <a:spcPct val="20000"/>
        </a:spcBef>
        <a:buFont typeface="Arial" pitchFamily="34" charset="0"/>
        <a:buChar char="–"/>
        <a:defRPr kumimoji="1" sz="11200" kern="1200">
          <a:solidFill>
            <a:schemeClr val="tx1"/>
          </a:solidFill>
          <a:latin typeface="+mn-lt"/>
          <a:ea typeface="+mn-ea"/>
          <a:cs typeface="+mn-cs"/>
        </a:defRPr>
      </a:lvl2pPr>
      <a:lvl3pPr marL="4585711" indent="-917141" algn="l" defTabSz="3668569" rtl="0" eaLnBrk="1" latinLnBrk="0" hangingPunct="1">
        <a:spcBef>
          <a:spcPct val="20000"/>
        </a:spcBef>
        <a:buFont typeface="Arial" pitchFamily="34" charset="0"/>
        <a:buChar char="•"/>
        <a:defRPr kumimoji="1" sz="9600" kern="1200">
          <a:solidFill>
            <a:schemeClr val="tx1"/>
          </a:solidFill>
          <a:latin typeface="+mn-lt"/>
          <a:ea typeface="+mn-ea"/>
          <a:cs typeface="+mn-cs"/>
        </a:defRPr>
      </a:lvl3pPr>
      <a:lvl4pPr marL="6419997" indent="-917141" algn="l" defTabSz="3668569" rtl="0" eaLnBrk="1" latinLnBrk="0" hangingPunct="1">
        <a:spcBef>
          <a:spcPct val="20000"/>
        </a:spcBef>
        <a:buFont typeface="Arial" pitchFamily="34" charset="0"/>
        <a:buChar char="–"/>
        <a:defRPr kumimoji="1" sz="8000" kern="1200">
          <a:solidFill>
            <a:schemeClr val="tx1"/>
          </a:solidFill>
          <a:latin typeface="+mn-lt"/>
          <a:ea typeface="+mn-ea"/>
          <a:cs typeface="+mn-cs"/>
        </a:defRPr>
      </a:lvl4pPr>
      <a:lvl5pPr marL="8254281" indent="-917141" algn="l" defTabSz="3668569" rtl="0" eaLnBrk="1" latinLnBrk="0" hangingPunct="1">
        <a:spcBef>
          <a:spcPct val="20000"/>
        </a:spcBef>
        <a:buFont typeface="Arial" pitchFamily="34" charset="0"/>
        <a:buChar char="»"/>
        <a:defRPr kumimoji="1" sz="8000" kern="1200">
          <a:solidFill>
            <a:schemeClr val="tx1"/>
          </a:solidFill>
          <a:latin typeface="+mn-lt"/>
          <a:ea typeface="+mn-ea"/>
          <a:cs typeface="+mn-cs"/>
        </a:defRPr>
      </a:lvl5pPr>
      <a:lvl6pPr marL="10088565" indent="-917141" algn="l" defTabSz="3668569" rtl="0" eaLnBrk="1" latinLnBrk="0" hangingPunct="1">
        <a:spcBef>
          <a:spcPct val="20000"/>
        </a:spcBef>
        <a:buFont typeface="Arial" pitchFamily="34" charset="0"/>
        <a:buChar char="•"/>
        <a:defRPr kumimoji="1" sz="8000" kern="1200">
          <a:solidFill>
            <a:schemeClr val="tx1"/>
          </a:solidFill>
          <a:latin typeface="+mn-lt"/>
          <a:ea typeface="+mn-ea"/>
          <a:cs typeface="+mn-cs"/>
        </a:defRPr>
      </a:lvl6pPr>
      <a:lvl7pPr marL="11922849" indent="-917141" algn="l" defTabSz="3668569" rtl="0" eaLnBrk="1" latinLnBrk="0" hangingPunct="1">
        <a:spcBef>
          <a:spcPct val="20000"/>
        </a:spcBef>
        <a:buFont typeface="Arial" pitchFamily="34" charset="0"/>
        <a:buChar char="•"/>
        <a:defRPr kumimoji="1" sz="8000" kern="1200">
          <a:solidFill>
            <a:schemeClr val="tx1"/>
          </a:solidFill>
          <a:latin typeface="+mn-lt"/>
          <a:ea typeface="+mn-ea"/>
          <a:cs typeface="+mn-cs"/>
        </a:defRPr>
      </a:lvl7pPr>
      <a:lvl8pPr marL="13757135" indent="-917141" algn="l" defTabSz="3668569" rtl="0" eaLnBrk="1" latinLnBrk="0" hangingPunct="1">
        <a:spcBef>
          <a:spcPct val="20000"/>
        </a:spcBef>
        <a:buFont typeface="Arial" pitchFamily="34" charset="0"/>
        <a:buChar char="•"/>
        <a:defRPr kumimoji="1" sz="8000" kern="1200">
          <a:solidFill>
            <a:schemeClr val="tx1"/>
          </a:solidFill>
          <a:latin typeface="+mn-lt"/>
          <a:ea typeface="+mn-ea"/>
          <a:cs typeface="+mn-cs"/>
        </a:defRPr>
      </a:lvl8pPr>
      <a:lvl9pPr marL="15591420" indent="-917141" algn="l" defTabSz="3668569" rtl="0" eaLnBrk="1" latinLnBrk="0" hangingPunct="1">
        <a:spcBef>
          <a:spcPct val="20000"/>
        </a:spcBef>
        <a:buFont typeface="Arial" pitchFamily="34" charset="0"/>
        <a:buChar char="•"/>
        <a:defRPr kumimoji="1" sz="8000" kern="1200">
          <a:solidFill>
            <a:schemeClr val="tx1"/>
          </a:solidFill>
          <a:latin typeface="+mn-lt"/>
          <a:ea typeface="+mn-ea"/>
          <a:cs typeface="+mn-cs"/>
        </a:defRPr>
      </a:lvl9pPr>
    </p:bodyStyle>
    <p:otherStyle>
      <a:defPPr>
        <a:defRPr lang="ja-JP"/>
      </a:defPPr>
      <a:lvl1pPr marL="0" algn="l" defTabSz="3668569" rtl="0" eaLnBrk="1" latinLnBrk="0" hangingPunct="1">
        <a:defRPr kumimoji="1" sz="7300" kern="1200">
          <a:solidFill>
            <a:schemeClr val="tx1"/>
          </a:solidFill>
          <a:latin typeface="+mn-lt"/>
          <a:ea typeface="+mn-ea"/>
          <a:cs typeface="+mn-cs"/>
        </a:defRPr>
      </a:lvl1pPr>
      <a:lvl2pPr marL="1834285" algn="l" defTabSz="3668569" rtl="0" eaLnBrk="1" latinLnBrk="0" hangingPunct="1">
        <a:defRPr kumimoji="1" sz="7300" kern="1200">
          <a:solidFill>
            <a:schemeClr val="tx1"/>
          </a:solidFill>
          <a:latin typeface="+mn-lt"/>
          <a:ea typeface="+mn-ea"/>
          <a:cs typeface="+mn-cs"/>
        </a:defRPr>
      </a:lvl2pPr>
      <a:lvl3pPr marL="3668569" algn="l" defTabSz="3668569" rtl="0" eaLnBrk="1" latinLnBrk="0" hangingPunct="1">
        <a:defRPr kumimoji="1" sz="7300" kern="1200">
          <a:solidFill>
            <a:schemeClr val="tx1"/>
          </a:solidFill>
          <a:latin typeface="+mn-lt"/>
          <a:ea typeface="+mn-ea"/>
          <a:cs typeface="+mn-cs"/>
        </a:defRPr>
      </a:lvl3pPr>
      <a:lvl4pPr marL="5502854" algn="l" defTabSz="3668569" rtl="0" eaLnBrk="1" latinLnBrk="0" hangingPunct="1">
        <a:defRPr kumimoji="1" sz="7300" kern="1200">
          <a:solidFill>
            <a:schemeClr val="tx1"/>
          </a:solidFill>
          <a:latin typeface="+mn-lt"/>
          <a:ea typeface="+mn-ea"/>
          <a:cs typeface="+mn-cs"/>
        </a:defRPr>
      </a:lvl4pPr>
      <a:lvl5pPr marL="7337138" algn="l" defTabSz="3668569" rtl="0" eaLnBrk="1" latinLnBrk="0" hangingPunct="1">
        <a:defRPr kumimoji="1" sz="7300" kern="1200">
          <a:solidFill>
            <a:schemeClr val="tx1"/>
          </a:solidFill>
          <a:latin typeface="+mn-lt"/>
          <a:ea typeface="+mn-ea"/>
          <a:cs typeface="+mn-cs"/>
        </a:defRPr>
      </a:lvl5pPr>
      <a:lvl6pPr marL="9171424" algn="l" defTabSz="3668569" rtl="0" eaLnBrk="1" latinLnBrk="0" hangingPunct="1">
        <a:defRPr kumimoji="1" sz="7300" kern="1200">
          <a:solidFill>
            <a:schemeClr val="tx1"/>
          </a:solidFill>
          <a:latin typeface="+mn-lt"/>
          <a:ea typeface="+mn-ea"/>
          <a:cs typeface="+mn-cs"/>
        </a:defRPr>
      </a:lvl6pPr>
      <a:lvl7pPr marL="11005707" algn="l" defTabSz="3668569" rtl="0" eaLnBrk="1" latinLnBrk="0" hangingPunct="1">
        <a:defRPr kumimoji="1" sz="7300" kern="1200">
          <a:solidFill>
            <a:schemeClr val="tx1"/>
          </a:solidFill>
          <a:latin typeface="+mn-lt"/>
          <a:ea typeface="+mn-ea"/>
          <a:cs typeface="+mn-cs"/>
        </a:defRPr>
      </a:lvl7pPr>
      <a:lvl8pPr marL="12839993" algn="l" defTabSz="3668569" rtl="0" eaLnBrk="1" latinLnBrk="0" hangingPunct="1">
        <a:defRPr kumimoji="1" sz="7300" kern="1200">
          <a:solidFill>
            <a:schemeClr val="tx1"/>
          </a:solidFill>
          <a:latin typeface="+mn-lt"/>
          <a:ea typeface="+mn-ea"/>
          <a:cs typeface="+mn-cs"/>
        </a:defRPr>
      </a:lvl8pPr>
      <a:lvl9pPr marL="14674276" algn="l" defTabSz="3668569" rtl="0" eaLnBrk="1" latinLnBrk="0" hangingPunct="1">
        <a:defRPr kumimoji="1"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いろいろな折れ線グラフのイラスト">
            <a:extLst>
              <a:ext uri="{FF2B5EF4-FFF2-40B4-BE49-F238E27FC236}">
                <a16:creationId xmlns:a16="http://schemas.microsoft.com/office/drawing/2014/main" id="{6C6FC29B-D119-48BF-841C-C8E1E2B519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05621" y="17911979"/>
            <a:ext cx="13352747" cy="133527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いろいろな円グラフのイラスト">
            <a:extLst>
              <a:ext uri="{FF2B5EF4-FFF2-40B4-BE49-F238E27FC236}">
                <a16:creationId xmlns:a16="http://schemas.microsoft.com/office/drawing/2014/main" id="{759BD871-6F01-4D35-BE1E-F21741164E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6772" y="17348611"/>
            <a:ext cx="14479484" cy="14479484"/>
          </a:xfrm>
          <a:prstGeom prst="rect">
            <a:avLst/>
          </a:prstGeom>
          <a:noFill/>
          <a:extLst>
            <a:ext uri="{909E8E84-426E-40DD-AFC4-6F175D3DCCD1}">
              <a14:hiddenFill xmlns:a14="http://schemas.microsoft.com/office/drawing/2010/main">
                <a:solidFill>
                  <a:srgbClr val="FFFFFF"/>
                </a:solidFill>
              </a14:hiddenFill>
            </a:ext>
          </a:extLst>
        </p:spPr>
      </p:pic>
      <p:sp>
        <p:nvSpPr>
          <p:cNvPr id="31" name="タイトル 3"/>
          <p:cNvSpPr txBox="1">
            <a:spLocks/>
          </p:cNvSpPr>
          <p:nvPr/>
        </p:nvSpPr>
        <p:spPr>
          <a:xfrm>
            <a:off x="1351521" y="1765910"/>
            <a:ext cx="27250189" cy="1833551"/>
          </a:xfrm>
          <a:prstGeom prst="rect">
            <a:avLst/>
          </a:prstGeom>
        </p:spPr>
        <p:style>
          <a:lnRef idx="2">
            <a:schemeClr val="dk1"/>
          </a:lnRef>
          <a:fillRef idx="1">
            <a:schemeClr val="lt1"/>
          </a:fillRef>
          <a:effectRef idx="0">
            <a:schemeClr val="dk1"/>
          </a:effectRef>
          <a:fontRef idx="minor">
            <a:schemeClr val="dk1"/>
          </a:fontRef>
        </p:style>
        <p:txBody>
          <a:bodyPr vert="horz" lIns="366856" tIns="183430" rIns="366856" bIns="183430" rtlCol="0" anchor="ctr">
            <a:noAutofit/>
          </a:bodyPr>
          <a:lstStyle>
            <a:lvl1pPr algn="ctr" defTabSz="3668569" rtl="0" eaLnBrk="1" latinLnBrk="0" hangingPunct="1">
              <a:spcBef>
                <a:spcPct val="0"/>
              </a:spcBef>
              <a:buNone/>
              <a:defRPr kumimoji="1" sz="17600" kern="1200">
                <a:solidFill>
                  <a:schemeClr val="tx1"/>
                </a:solidFill>
                <a:latin typeface="+mj-lt"/>
                <a:ea typeface="+mj-ea"/>
                <a:cs typeface="+mj-cs"/>
              </a:defRPr>
            </a:lvl1pPr>
          </a:lstStyle>
          <a:p>
            <a:pPr algn="l"/>
            <a:r>
              <a:rPr lang="ja-JP" altLang="en-US" sz="8000" b="1" dirty="0">
                <a:latin typeface="メイリオ" panose="020B0604030504040204" pitchFamily="50" charset="-128"/>
                <a:ea typeface="メイリオ" panose="020B0604030504040204" pitchFamily="50" charset="-128"/>
                <a:cs typeface="Arial" panose="020B0604020202020204" pitchFamily="34" charset="0"/>
              </a:rPr>
              <a:t>タイトル</a:t>
            </a:r>
            <a:endParaRPr lang="ja-JP" altLang="en-US" sz="8000" b="1" dirty="0">
              <a:latin typeface="メイリオ" panose="020B0604030504040204" pitchFamily="50" charset="-128"/>
              <a:ea typeface="メイリオ" panose="020B0604030504040204" pitchFamily="50" charset="-128"/>
            </a:endParaRPr>
          </a:p>
        </p:txBody>
      </p:sp>
      <p:sp>
        <p:nvSpPr>
          <p:cNvPr id="32" name="テキスト プレースホルダー 4"/>
          <p:cNvSpPr txBox="1">
            <a:spLocks/>
          </p:cNvSpPr>
          <p:nvPr/>
        </p:nvSpPr>
        <p:spPr>
          <a:xfrm>
            <a:off x="1351521" y="3802517"/>
            <a:ext cx="25348797" cy="1833551"/>
          </a:xfrm>
          <a:prstGeom prst="rect">
            <a:avLst/>
          </a:prstGeom>
        </p:spPr>
        <p:txBody>
          <a:bodyPr vert="horz" lIns="366856" tIns="183430" rIns="366856" bIns="183430" rtlCol="0">
            <a:noAutofit/>
          </a:bodyPr>
          <a:lstStyle>
            <a:lvl1pPr marL="0" indent="0" algn="ctr" defTabSz="3668569" rtl="0" eaLnBrk="1" latinLnBrk="0" hangingPunct="1">
              <a:spcBef>
                <a:spcPct val="20000"/>
              </a:spcBef>
              <a:buFont typeface="Arial" pitchFamily="34" charset="0"/>
              <a:buNone/>
              <a:defRPr kumimoji="1" sz="12800" kern="1200">
                <a:solidFill>
                  <a:schemeClr val="tx1">
                    <a:tint val="75000"/>
                  </a:schemeClr>
                </a:solidFill>
                <a:latin typeface="+mn-lt"/>
                <a:ea typeface="+mn-ea"/>
                <a:cs typeface="+mn-cs"/>
              </a:defRPr>
            </a:lvl1pPr>
            <a:lvl2pPr marL="1834285" indent="0" algn="ctr" defTabSz="3668569" rtl="0" eaLnBrk="1" latinLnBrk="0" hangingPunct="1">
              <a:spcBef>
                <a:spcPct val="20000"/>
              </a:spcBef>
              <a:buFont typeface="Arial" pitchFamily="34" charset="0"/>
              <a:buNone/>
              <a:defRPr kumimoji="1" sz="11200" kern="1200">
                <a:solidFill>
                  <a:schemeClr val="tx1">
                    <a:tint val="75000"/>
                  </a:schemeClr>
                </a:solidFill>
                <a:latin typeface="+mn-lt"/>
                <a:ea typeface="+mn-ea"/>
                <a:cs typeface="+mn-cs"/>
              </a:defRPr>
            </a:lvl2pPr>
            <a:lvl3pPr marL="3668569" indent="0" algn="ctr" defTabSz="3668569" rtl="0" eaLnBrk="1" latinLnBrk="0" hangingPunct="1">
              <a:spcBef>
                <a:spcPct val="20000"/>
              </a:spcBef>
              <a:buFont typeface="Arial" pitchFamily="34" charset="0"/>
              <a:buNone/>
              <a:defRPr kumimoji="1" sz="9600" kern="1200">
                <a:solidFill>
                  <a:schemeClr val="tx1">
                    <a:tint val="75000"/>
                  </a:schemeClr>
                </a:solidFill>
                <a:latin typeface="+mn-lt"/>
                <a:ea typeface="+mn-ea"/>
                <a:cs typeface="+mn-cs"/>
              </a:defRPr>
            </a:lvl3pPr>
            <a:lvl4pPr marL="5502854" indent="0" algn="ctr" defTabSz="3668569" rtl="0" eaLnBrk="1" latinLnBrk="0" hangingPunct="1">
              <a:spcBef>
                <a:spcPct val="20000"/>
              </a:spcBef>
              <a:buFont typeface="Arial" pitchFamily="34" charset="0"/>
              <a:buNone/>
              <a:defRPr kumimoji="1" sz="8000" kern="1200">
                <a:solidFill>
                  <a:schemeClr val="tx1">
                    <a:tint val="75000"/>
                  </a:schemeClr>
                </a:solidFill>
                <a:latin typeface="+mn-lt"/>
                <a:ea typeface="+mn-ea"/>
                <a:cs typeface="+mn-cs"/>
              </a:defRPr>
            </a:lvl4pPr>
            <a:lvl5pPr marL="7337138" indent="0" algn="ctr" defTabSz="3668569" rtl="0" eaLnBrk="1" latinLnBrk="0" hangingPunct="1">
              <a:spcBef>
                <a:spcPct val="20000"/>
              </a:spcBef>
              <a:buFont typeface="Arial" pitchFamily="34" charset="0"/>
              <a:buNone/>
              <a:defRPr kumimoji="1" sz="8000" kern="1200">
                <a:solidFill>
                  <a:schemeClr val="tx1">
                    <a:tint val="75000"/>
                  </a:schemeClr>
                </a:solidFill>
                <a:latin typeface="+mn-lt"/>
                <a:ea typeface="+mn-ea"/>
                <a:cs typeface="+mn-cs"/>
              </a:defRPr>
            </a:lvl5pPr>
            <a:lvl6pPr marL="9171424" indent="0" algn="ctr" defTabSz="3668569" rtl="0" eaLnBrk="1" latinLnBrk="0" hangingPunct="1">
              <a:spcBef>
                <a:spcPct val="20000"/>
              </a:spcBef>
              <a:buFont typeface="Arial" pitchFamily="34" charset="0"/>
              <a:buNone/>
              <a:defRPr kumimoji="1" sz="8000" kern="1200">
                <a:solidFill>
                  <a:schemeClr val="tx1">
                    <a:tint val="75000"/>
                  </a:schemeClr>
                </a:solidFill>
                <a:latin typeface="+mn-lt"/>
                <a:ea typeface="+mn-ea"/>
                <a:cs typeface="+mn-cs"/>
              </a:defRPr>
            </a:lvl6pPr>
            <a:lvl7pPr marL="11005707" indent="0" algn="ctr" defTabSz="3668569" rtl="0" eaLnBrk="1" latinLnBrk="0" hangingPunct="1">
              <a:spcBef>
                <a:spcPct val="20000"/>
              </a:spcBef>
              <a:buFont typeface="Arial" pitchFamily="34" charset="0"/>
              <a:buNone/>
              <a:defRPr kumimoji="1" sz="8000" kern="1200">
                <a:solidFill>
                  <a:schemeClr val="tx1">
                    <a:tint val="75000"/>
                  </a:schemeClr>
                </a:solidFill>
                <a:latin typeface="+mn-lt"/>
                <a:ea typeface="+mn-ea"/>
                <a:cs typeface="+mn-cs"/>
              </a:defRPr>
            </a:lvl7pPr>
            <a:lvl8pPr marL="12839993" indent="0" algn="ctr" defTabSz="3668569" rtl="0" eaLnBrk="1" latinLnBrk="0" hangingPunct="1">
              <a:spcBef>
                <a:spcPct val="20000"/>
              </a:spcBef>
              <a:buFont typeface="Arial" pitchFamily="34" charset="0"/>
              <a:buNone/>
              <a:defRPr kumimoji="1" sz="8000" kern="1200">
                <a:solidFill>
                  <a:schemeClr val="tx1">
                    <a:tint val="75000"/>
                  </a:schemeClr>
                </a:solidFill>
                <a:latin typeface="+mn-lt"/>
                <a:ea typeface="+mn-ea"/>
                <a:cs typeface="+mn-cs"/>
              </a:defRPr>
            </a:lvl8pPr>
            <a:lvl9pPr marL="14674276" indent="0" algn="ctr" defTabSz="3668569" rtl="0" eaLnBrk="1" latinLnBrk="0" hangingPunct="1">
              <a:spcBef>
                <a:spcPct val="20000"/>
              </a:spcBef>
              <a:buFont typeface="Arial" pitchFamily="34" charset="0"/>
              <a:buNone/>
              <a:defRPr kumimoji="1" sz="8000" kern="1200">
                <a:solidFill>
                  <a:schemeClr val="tx1">
                    <a:tint val="75000"/>
                  </a:schemeClr>
                </a:solidFill>
                <a:latin typeface="+mn-lt"/>
                <a:ea typeface="+mn-ea"/>
                <a:cs typeface="+mn-cs"/>
              </a:defRPr>
            </a:lvl9pPr>
          </a:lstStyle>
          <a:p>
            <a:pPr algn="l"/>
            <a:r>
              <a:rPr lang="ja-JP" altLang="en-US" sz="4000" dirty="0">
                <a:solidFill>
                  <a:schemeClr val="tx1">
                    <a:lumMod val="75000"/>
                    <a:lumOff val="25000"/>
                  </a:schemeClr>
                </a:solidFill>
                <a:latin typeface="メイリオ" panose="020B0604030504040204" pitchFamily="50" charset="-128"/>
                <a:ea typeface="メイリオ" panose="020B0604030504040204" pitchFamily="50" charset="-128"/>
              </a:rPr>
              <a:t>著者名</a:t>
            </a:r>
            <a:r>
              <a:rPr lang="en-US" altLang="ja-JP" sz="4000" baseline="30000" dirty="0">
                <a:solidFill>
                  <a:schemeClr val="tx1">
                    <a:lumMod val="75000"/>
                    <a:lumOff val="25000"/>
                  </a:schemeClr>
                </a:solidFill>
                <a:latin typeface="メイリオ" panose="020B0604030504040204" pitchFamily="50" charset="-128"/>
                <a:ea typeface="メイリオ" panose="020B0604030504040204" pitchFamily="50" charset="-128"/>
              </a:rPr>
              <a:t>1</a:t>
            </a:r>
            <a:r>
              <a:rPr lang="ja-JP" altLang="en-US" sz="4000" baseline="30000" dirty="0">
                <a:solidFill>
                  <a:schemeClr val="tx1">
                    <a:lumMod val="75000"/>
                    <a:lumOff val="25000"/>
                  </a:schemeClr>
                </a:solidFill>
                <a:latin typeface="メイリオ" panose="020B0604030504040204" pitchFamily="50" charset="-128"/>
                <a:ea typeface="メイリオ" panose="020B0604030504040204" pitchFamily="50" charset="-128"/>
              </a:rPr>
              <a:t>）</a:t>
            </a:r>
            <a:endParaRPr lang="en-US" altLang="ja-JP" sz="4000" baseline="30000" dirty="0">
              <a:solidFill>
                <a:schemeClr val="tx1">
                  <a:lumMod val="75000"/>
                  <a:lumOff val="25000"/>
                </a:schemeClr>
              </a:solidFill>
              <a:latin typeface="メイリオ" panose="020B0604030504040204" pitchFamily="50" charset="-128"/>
              <a:ea typeface="メイリオ" panose="020B0604030504040204" pitchFamily="50" charset="-128"/>
            </a:endParaRPr>
          </a:p>
          <a:p>
            <a:pPr algn="l"/>
            <a:r>
              <a:rPr lang="en-US" altLang="ja-JP" sz="4000" dirty="0">
                <a:solidFill>
                  <a:schemeClr val="tx1">
                    <a:lumMod val="75000"/>
                    <a:lumOff val="25000"/>
                  </a:schemeClr>
                </a:solidFill>
                <a:latin typeface="メイリオ" panose="020B0604030504040204" pitchFamily="50" charset="-128"/>
                <a:ea typeface="メイリオ" panose="020B0604030504040204" pitchFamily="50" charset="-128"/>
              </a:rPr>
              <a:t>1</a:t>
            </a:r>
            <a:r>
              <a:rPr lang="ja-JP" altLang="en-US" sz="4000" dirty="0">
                <a:solidFill>
                  <a:schemeClr val="tx1">
                    <a:lumMod val="75000"/>
                    <a:lumOff val="25000"/>
                  </a:schemeClr>
                </a:solidFill>
                <a:latin typeface="メイリオ" panose="020B0604030504040204" pitchFamily="50" charset="-128"/>
                <a:ea typeface="メイリオ" panose="020B0604030504040204" pitchFamily="50" charset="-128"/>
              </a:rPr>
              <a:t>）所属先名</a:t>
            </a:r>
            <a:endParaRPr lang="en-US" altLang="ja-JP" sz="4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3" name="タイトル 3"/>
          <p:cNvSpPr txBox="1">
            <a:spLocks/>
          </p:cNvSpPr>
          <p:nvPr/>
        </p:nvSpPr>
        <p:spPr>
          <a:xfrm>
            <a:off x="4285087" y="10122507"/>
            <a:ext cx="16759556" cy="791710"/>
          </a:xfrm>
          <a:prstGeom prst="rect">
            <a:avLst/>
          </a:prstGeom>
        </p:spPr>
        <p:txBody>
          <a:bodyPr>
            <a:noAutofit/>
          </a:bodyPr>
          <a:lstStyle>
            <a:defPPr>
              <a:defRPr lang="ja-JP"/>
            </a:defPPr>
            <a:lvl1pPr defTabSz="914400">
              <a:lnSpc>
                <a:spcPct val="90000"/>
              </a:lnSpc>
              <a:spcBef>
                <a:spcPct val="0"/>
              </a:spcBef>
              <a:buNone/>
              <a:defRPr sz="2400">
                <a:latin typeface="メイリオ" panose="020B0604030504040204" pitchFamily="50" charset="-128"/>
                <a:ea typeface="メイリオ" panose="020B0604030504040204" pitchFamily="50" charset="-128"/>
                <a:cs typeface="+mj-cs"/>
              </a:defRPr>
            </a:lvl1pPr>
          </a:lstStyle>
          <a:p>
            <a:r>
              <a:rPr lang="ja-JP" altLang="en-US" sz="2000" dirty="0"/>
              <a:t>　</a:t>
            </a:r>
            <a:endParaRPr lang="en-US" altLang="ja-JP" sz="2000" dirty="0"/>
          </a:p>
          <a:p>
            <a:r>
              <a:rPr lang="ja-JP" altLang="en-US" sz="2000" dirty="0"/>
              <a:t>　</a:t>
            </a:r>
            <a:endParaRPr lang="en-US" altLang="ja-JP" sz="2000" dirty="0"/>
          </a:p>
        </p:txBody>
      </p:sp>
      <p:sp>
        <p:nvSpPr>
          <p:cNvPr id="70" name="タイトル 3">
            <a:extLst>
              <a:ext uri="{FF2B5EF4-FFF2-40B4-BE49-F238E27FC236}">
                <a16:creationId xmlns:a16="http://schemas.microsoft.com/office/drawing/2014/main" id="{4B056F29-CB3E-4F17-8822-F8FC71C0E98C}"/>
              </a:ext>
            </a:extLst>
          </p:cNvPr>
          <p:cNvSpPr txBox="1">
            <a:spLocks/>
          </p:cNvSpPr>
          <p:nvPr/>
        </p:nvSpPr>
        <p:spPr>
          <a:xfrm>
            <a:off x="1351521" y="6099048"/>
            <a:ext cx="27250189" cy="3135862"/>
          </a:xfrm>
          <a:prstGeom prst="rect">
            <a:avLst/>
          </a:prstGeom>
        </p:spPr>
        <p:style>
          <a:lnRef idx="2">
            <a:schemeClr val="dk1"/>
          </a:lnRef>
          <a:fillRef idx="1">
            <a:schemeClr val="lt1"/>
          </a:fillRef>
          <a:effectRef idx="0">
            <a:schemeClr val="dk1"/>
          </a:effectRef>
          <a:fontRef idx="minor">
            <a:schemeClr val="dk1"/>
          </a:fontRef>
        </p:style>
        <p:txBody>
          <a:bodyPr vert="horz" lIns="366856" tIns="183430" rIns="366856" bIns="183430" rtlCol="0" anchor="t" anchorCtr="0">
            <a:noAutofit/>
          </a:bodyPr>
          <a:lstStyle>
            <a:lvl1pPr algn="ctr" defTabSz="3668569" rtl="0" eaLnBrk="1" latinLnBrk="0" hangingPunct="1">
              <a:spcBef>
                <a:spcPct val="0"/>
              </a:spcBef>
              <a:buNone/>
              <a:defRPr kumimoji="1" sz="17600" kern="1200">
                <a:solidFill>
                  <a:schemeClr val="tx1"/>
                </a:solidFill>
                <a:latin typeface="+mj-lt"/>
                <a:ea typeface="+mj-ea"/>
                <a:cs typeface="+mj-cs"/>
              </a:defRPr>
            </a:lvl1pPr>
          </a:lstStyle>
          <a:p>
            <a:pPr algn="l"/>
            <a:r>
              <a:rPr lang="ja-JP" altLang="en-US" sz="6000" b="1" dirty="0">
                <a:latin typeface="メイリオ" panose="020B0604030504040204" pitchFamily="50" charset="-128"/>
                <a:ea typeface="メイリオ" panose="020B0604030504040204" pitchFamily="50" charset="-128"/>
                <a:cs typeface="Arial" panose="020B0604020202020204" pitchFamily="34" charset="0"/>
              </a:rPr>
              <a:t>目的</a:t>
            </a:r>
            <a:endParaRPr lang="en-US" altLang="ja-JP" sz="6000" b="1" dirty="0">
              <a:latin typeface="メイリオ" panose="020B0604030504040204" pitchFamily="50" charset="-128"/>
              <a:ea typeface="メイリオ" panose="020B0604030504040204" pitchFamily="50" charset="-128"/>
              <a:cs typeface="Arial" panose="020B0604020202020204" pitchFamily="34" charset="0"/>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p:txBody>
      </p:sp>
      <p:sp>
        <p:nvSpPr>
          <p:cNvPr id="73" name="タイトル 3">
            <a:extLst>
              <a:ext uri="{FF2B5EF4-FFF2-40B4-BE49-F238E27FC236}">
                <a16:creationId xmlns:a16="http://schemas.microsoft.com/office/drawing/2014/main" id="{810BF312-E6F6-4C96-A10B-F4676DFCD3F4}"/>
              </a:ext>
            </a:extLst>
          </p:cNvPr>
          <p:cNvSpPr txBox="1">
            <a:spLocks/>
          </p:cNvSpPr>
          <p:nvPr/>
        </p:nvSpPr>
        <p:spPr>
          <a:xfrm>
            <a:off x="1351521" y="9776943"/>
            <a:ext cx="27250189" cy="3135862"/>
          </a:xfrm>
          <a:prstGeom prst="rect">
            <a:avLst/>
          </a:prstGeom>
        </p:spPr>
        <p:style>
          <a:lnRef idx="2">
            <a:schemeClr val="dk1"/>
          </a:lnRef>
          <a:fillRef idx="1">
            <a:schemeClr val="lt1"/>
          </a:fillRef>
          <a:effectRef idx="0">
            <a:schemeClr val="dk1"/>
          </a:effectRef>
          <a:fontRef idx="minor">
            <a:schemeClr val="dk1"/>
          </a:fontRef>
        </p:style>
        <p:txBody>
          <a:bodyPr vert="horz" lIns="366856" tIns="183430" rIns="366856" bIns="183430" rtlCol="0" anchor="t" anchorCtr="0">
            <a:noAutofit/>
          </a:bodyPr>
          <a:lstStyle>
            <a:lvl1pPr algn="ctr" defTabSz="3668569" rtl="0" eaLnBrk="1" latinLnBrk="0" hangingPunct="1">
              <a:spcBef>
                <a:spcPct val="0"/>
              </a:spcBef>
              <a:buNone/>
              <a:defRPr kumimoji="1" sz="17600" kern="1200">
                <a:solidFill>
                  <a:schemeClr val="tx1"/>
                </a:solidFill>
                <a:latin typeface="+mj-lt"/>
                <a:ea typeface="+mj-ea"/>
                <a:cs typeface="+mj-cs"/>
              </a:defRPr>
            </a:lvl1pPr>
          </a:lstStyle>
          <a:p>
            <a:pPr algn="l"/>
            <a:r>
              <a:rPr lang="ja-JP" altLang="en-US" sz="6000" b="1" dirty="0">
                <a:latin typeface="メイリオ" panose="020B0604030504040204" pitchFamily="50" charset="-128"/>
                <a:ea typeface="メイリオ" panose="020B0604030504040204" pitchFamily="50" charset="-128"/>
                <a:cs typeface="Arial" panose="020B0604020202020204" pitchFamily="34" charset="0"/>
              </a:rPr>
              <a:t>方法</a:t>
            </a:r>
            <a:endParaRPr lang="en-US" altLang="ja-JP" sz="6000" b="1" dirty="0">
              <a:latin typeface="メイリオ" panose="020B0604030504040204" pitchFamily="50" charset="-128"/>
              <a:ea typeface="メイリオ" panose="020B0604030504040204" pitchFamily="50" charset="-128"/>
              <a:cs typeface="Arial" panose="020B0604020202020204" pitchFamily="34" charset="0"/>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p:txBody>
      </p:sp>
      <p:sp>
        <p:nvSpPr>
          <p:cNvPr id="78" name="タイトル 3">
            <a:extLst>
              <a:ext uri="{FF2B5EF4-FFF2-40B4-BE49-F238E27FC236}">
                <a16:creationId xmlns:a16="http://schemas.microsoft.com/office/drawing/2014/main" id="{446DE4A5-3700-40D7-BD53-FDE8F12203CE}"/>
              </a:ext>
            </a:extLst>
          </p:cNvPr>
          <p:cNvSpPr txBox="1">
            <a:spLocks/>
          </p:cNvSpPr>
          <p:nvPr/>
        </p:nvSpPr>
        <p:spPr>
          <a:xfrm>
            <a:off x="1351521" y="13428272"/>
            <a:ext cx="27250189" cy="4963094"/>
          </a:xfrm>
          <a:prstGeom prst="rect">
            <a:avLst/>
          </a:prstGeom>
        </p:spPr>
        <p:style>
          <a:lnRef idx="2">
            <a:schemeClr val="dk1"/>
          </a:lnRef>
          <a:fillRef idx="1">
            <a:schemeClr val="lt1"/>
          </a:fillRef>
          <a:effectRef idx="0">
            <a:schemeClr val="dk1"/>
          </a:effectRef>
          <a:fontRef idx="minor">
            <a:schemeClr val="dk1"/>
          </a:fontRef>
        </p:style>
        <p:txBody>
          <a:bodyPr vert="horz" lIns="366856" tIns="183430" rIns="366856" bIns="183430" rtlCol="0" anchor="t" anchorCtr="0">
            <a:noAutofit/>
          </a:bodyPr>
          <a:lstStyle>
            <a:lvl1pPr algn="ctr" defTabSz="3668569" rtl="0" eaLnBrk="1" latinLnBrk="0" hangingPunct="1">
              <a:spcBef>
                <a:spcPct val="0"/>
              </a:spcBef>
              <a:buNone/>
              <a:defRPr kumimoji="1" sz="17600" kern="1200">
                <a:solidFill>
                  <a:schemeClr val="tx1"/>
                </a:solidFill>
                <a:latin typeface="+mj-lt"/>
                <a:ea typeface="+mj-ea"/>
                <a:cs typeface="+mj-cs"/>
              </a:defRPr>
            </a:lvl1pPr>
          </a:lstStyle>
          <a:p>
            <a:pPr algn="l"/>
            <a:r>
              <a:rPr lang="ja-JP" altLang="en-US" sz="6000" b="1" dirty="0">
                <a:latin typeface="メイリオ" panose="020B0604030504040204" pitchFamily="50" charset="-128"/>
                <a:ea typeface="メイリオ" panose="020B0604030504040204" pitchFamily="50" charset="-128"/>
                <a:cs typeface="Arial" panose="020B0604020202020204" pitchFamily="34" charset="0"/>
              </a:rPr>
              <a:t>結果</a:t>
            </a:r>
            <a:endParaRPr lang="en-US" altLang="ja-JP" sz="6000" b="1" dirty="0">
              <a:latin typeface="メイリオ" panose="020B0604030504040204" pitchFamily="50" charset="-128"/>
              <a:ea typeface="メイリオ" panose="020B0604030504040204" pitchFamily="50" charset="-128"/>
              <a:cs typeface="Arial" panose="020B0604020202020204" pitchFamily="34" charset="0"/>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p:txBody>
      </p:sp>
      <p:sp>
        <p:nvSpPr>
          <p:cNvPr id="79" name="タイトル 3">
            <a:extLst>
              <a:ext uri="{FF2B5EF4-FFF2-40B4-BE49-F238E27FC236}">
                <a16:creationId xmlns:a16="http://schemas.microsoft.com/office/drawing/2014/main" id="{ECD774AC-D220-4E01-88BF-1D16F4EBBA2F}"/>
              </a:ext>
            </a:extLst>
          </p:cNvPr>
          <p:cNvSpPr txBox="1">
            <a:spLocks/>
          </p:cNvSpPr>
          <p:nvPr/>
        </p:nvSpPr>
        <p:spPr>
          <a:xfrm>
            <a:off x="1351521" y="30785339"/>
            <a:ext cx="27250189" cy="4963094"/>
          </a:xfrm>
          <a:prstGeom prst="rect">
            <a:avLst/>
          </a:prstGeom>
        </p:spPr>
        <p:style>
          <a:lnRef idx="2">
            <a:schemeClr val="dk1"/>
          </a:lnRef>
          <a:fillRef idx="1">
            <a:schemeClr val="lt1"/>
          </a:fillRef>
          <a:effectRef idx="0">
            <a:schemeClr val="dk1"/>
          </a:effectRef>
          <a:fontRef idx="minor">
            <a:schemeClr val="dk1"/>
          </a:fontRef>
        </p:style>
        <p:txBody>
          <a:bodyPr vert="horz" lIns="366856" tIns="183430" rIns="366856" bIns="183430" rtlCol="0" anchor="t" anchorCtr="0">
            <a:noAutofit/>
          </a:bodyPr>
          <a:lstStyle>
            <a:lvl1pPr algn="ctr" defTabSz="3668569" rtl="0" eaLnBrk="1" latinLnBrk="0" hangingPunct="1">
              <a:spcBef>
                <a:spcPct val="0"/>
              </a:spcBef>
              <a:buNone/>
              <a:defRPr kumimoji="1" sz="17600" kern="1200">
                <a:solidFill>
                  <a:schemeClr val="tx1"/>
                </a:solidFill>
                <a:latin typeface="+mj-lt"/>
                <a:ea typeface="+mj-ea"/>
                <a:cs typeface="+mj-cs"/>
              </a:defRPr>
            </a:lvl1pPr>
          </a:lstStyle>
          <a:p>
            <a:pPr algn="l"/>
            <a:r>
              <a:rPr lang="ja-JP" altLang="en-US" sz="6000" b="1" dirty="0">
                <a:latin typeface="メイリオ" panose="020B0604030504040204" pitchFamily="50" charset="-128"/>
                <a:ea typeface="メイリオ" panose="020B0604030504040204" pitchFamily="50" charset="-128"/>
                <a:cs typeface="Arial" panose="020B0604020202020204" pitchFamily="34" charset="0"/>
              </a:rPr>
              <a:t>考察</a:t>
            </a:r>
            <a:endParaRPr lang="en-US" altLang="ja-JP" sz="6000" b="1" dirty="0">
              <a:latin typeface="メイリオ" panose="020B0604030504040204" pitchFamily="50" charset="-128"/>
              <a:ea typeface="メイリオ" panose="020B0604030504040204" pitchFamily="50" charset="-128"/>
              <a:cs typeface="Arial" panose="020B0604020202020204" pitchFamily="34" charset="0"/>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p:txBody>
      </p:sp>
      <p:sp>
        <p:nvSpPr>
          <p:cNvPr id="80" name="タイトル 3">
            <a:extLst>
              <a:ext uri="{FF2B5EF4-FFF2-40B4-BE49-F238E27FC236}">
                <a16:creationId xmlns:a16="http://schemas.microsoft.com/office/drawing/2014/main" id="{2E780095-E9F7-4804-8F1D-9DFB4A222BFD}"/>
              </a:ext>
            </a:extLst>
          </p:cNvPr>
          <p:cNvSpPr txBox="1">
            <a:spLocks/>
          </p:cNvSpPr>
          <p:nvPr/>
        </p:nvSpPr>
        <p:spPr>
          <a:xfrm>
            <a:off x="1321928" y="36211413"/>
            <a:ext cx="27250189" cy="2474769"/>
          </a:xfrm>
          <a:prstGeom prst="rect">
            <a:avLst/>
          </a:prstGeom>
        </p:spPr>
        <p:style>
          <a:lnRef idx="2">
            <a:schemeClr val="dk1"/>
          </a:lnRef>
          <a:fillRef idx="1">
            <a:schemeClr val="lt1"/>
          </a:fillRef>
          <a:effectRef idx="0">
            <a:schemeClr val="dk1"/>
          </a:effectRef>
          <a:fontRef idx="minor">
            <a:schemeClr val="dk1"/>
          </a:fontRef>
        </p:style>
        <p:txBody>
          <a:bodyPr vert="horz" lIns="366856" tIns="183430" rIns="366856" bIns="183430" rtlCol="0" anchor="t" anchorCtr="0">
            <a:noAutofit/>
          </a:bodyPr>
          <a:lstStyle>
            <a:lvl1pPr algn="ctr" defTabSz="3668569" rtl="0" eaLnBrk="1" latinLnBrk="0" hangingPunct="1">
              <a:spcBef>
                <a:spcPct val="0"/>
              </a:spcBef>
              <a:buNone/>
              <a:defRPr kumimoji="1" sz="17600" kern="1200">
                <a:solidFill>
                  <a:schemeClr val="tx1"/>
                </a:solidFill>
                <a:latin typeface="+mj-lt"/>
                <a:ea typeface="+mj-ea"/>
                <a:cs typeface="+mj-cs"/>
              </a:defRPr>
            </a:lvl1pPr>
          </a:lstStyle>
          <a:p>
            <a:pPr algn="l"/>
            <a:r>
              <a:rPr lang="ja-JP" altLang="en-US" sz="6000" b="1" dirty="0">
                <a:latin typeface="メイリオ" panose="020B0604030504040204" pitchFamily="50" charset="-128"/>
                <a:ea typeface="メイリオ" panose="020B0604030504040204" pitchFamily="50" charset="-128"/>
                <a:cs typeface="Arial" panose="020B0604020202020204" pitchFamily="34" charset="0"/>
              </a:rPr>
              <a:t>結論</a:t>
            </a:r>
            <a:endParaRPr lang="en-US" altLang="ja-JP" sz="6000" b="1" dirty="0">
              <a:latin typeface="メイリオ" panose="020B0604030504040204" pitchFamily="50" charset="-128"/>
              <a:ea typeface="メイリオ" panose="020B0604030504040204" pitchFamily="50" charset="-128"/>
              <a:cs typeface="Arial" panose="020B0604020202020204" pitchFamily="34" charset="0"/>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p:txBody>
      </p:sp>
      <p:sp>
        <p:nvSpPr>
          <p:cNvPr id="82" name="タイトル 3">
            <a:extLst>
              <a:ext uri="{FF2B5EF4-FFF2-40B4-BE49-F238E27FC236}">
                <a16:creationId xmlns:a16="http://schemas.microsoft.com/office/drawing/2014/main" id="{5EB86756-C28C-428C-8AEE-00D021B2817A}"/>
              </a:ext>
            </a:extLst>
          </p:cNvPr>
          <p:cNvSpPr txBox="1">
            <a:spLocks/>
          </p:cNvSpPr>
          <p:nvPr/>
        </p:nvSpPr>
        <p:spPr>
          <a:xfrm>
            <a:off x="16724162" y="39157541"/>
            <a:ext cx="11877547" cy="2913017"/>
          </a:xfrm>
          <a:prstGeom prst="rect">
            <a:avLst/>
          </a:prstGeom>
        </p:spPr>
        <p:style>
          <a:lnRef idx="2">
            <a:schemeClr val="dk1"/>
          </a:lnRef>
          <a:fillRef idx="1">
            <a:schemeClr val="lt1"/>
          </a:fillRef>
          <a:effectRef idx="0">
            <a:schemeClr val="dk1"/>
          </a:effectRef>
          <a:fontRef idx="minor">
            <a:schemeClr val="dk1"/>
          </a:fontRef>
        </p:style>
        <p:txBody>
          <a:bodyPr vert="horz" lIns="366856" tIns="183430" rIns="366856" bIns="183430" rtlCol="0" anchor="t" anchorCtr="0">
            <a:noAutofit/>
          </a:bodyPr>
          <a:lstStyle>
            <a:lvl1pPr algn="ctr" defTabSz="3668569" rtl="0" eaLnBrk="1" latinLnBrk="0" hangingPunct="1">
              <a:spcBef>
                <a:spcPct val="0"/>
              </a:spcBef>
              <a:buNone/>
              <a:defRPr kumimoji="1" sz="17600" kern="1200">
                <a:solidFill>
                  <a:schemeClr val="tx1"/>
                </a:solidFill>
                <a:latin typeface="+mj-lt"/>
                <a:ea typeface="+mj-ea"/>
                <a:cs typeface="+mj-cs"/>
              </a:defRPr>
            </a:lvl1pPr>
          </a:lstStyle>
          <a:p>
            <a:pPr algn="l"/>
            <a:r>
              <a:rPr lang="ja-JP" altLang="en-US" sz="6000" b="1" dirty="0">
                <a:latin typeface="メイリオ" panose="020B0604030504040204" pitchFamily="50" charset="-128"/>
                <a:ea typeface="メイリオ" panose="020B0604030504040204" pitchFamily="50" charset="-128"/>
                <a:cs typeface="Arial" panose="020B0604020202020204" pitchFamily="34" charset="0"/>
              </a:rPr>
              <a:t>利益相反</a:t>
            </a:r>
            <a:endParaRPr lang="en-US" altLang="ja-JP" sz="6000" b="1" dirty="0">
              <a:latin typeface="メイリオ" panose="020B0604030504040204" pitchFamily="50" charset="-128"/>
              <a:ea typeface="メイリオ" panose="020B0604030504040204" pitchFamily="50" charset="-128"/>
              <a:cs typeface="Arial" panose="020B0604020202020204" pitchFamily="34" charset="0"/>
            </a:endParaRPr>
          </a:p>
          <a:p>
            <a:pPr algn="l"/>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p:txBody>
      </p:sp>
      <p:sp>
        <p:nvSpPr>
          <p:cNvPr id="89" name="タイトル 3">
            <a:extLst>
              <a:ext uri="{FF2B5EF4-FFF2-40B4-BE49-F238E27FC236}">
                <a16:creationId xmlns:a16="http://schemas.microsoft.com/office/drawing/2014/main" id="{7CA8A294-D141-4BCC-B19F-7D82D7B450B3}"/>
              </a:ext>
            </a:extLst>
          </p:cNvPr>
          <p:cNvSpPr txBox="1">
            <a:spLocks/>
          </p:cNvSpPr>
          <p:nvPr/>
        </p:nvSpPr>
        <p:spPr>
          <a:xfrm>
            <a:off x="1351521" y="39149162"/>
            <a:ext cx="14868585" cy="2921396"/>
          </a:xfrm>
          <a:prstGeom prst="rect">
            <a:avLst/>
          </a:prstGeom>
        </p:spPr>
        <p:style>
          <a:lnRef idx="2">
            <a:schemeClr val="dk1"/>
          </a:lnRef>
          <a:fillRef idx="1">
            <a:schemeClr val="lt1"/>
          </a:fillRef>
          <a:effectRef idx="0">
            <a:schemeClr val="dk1"/>
          </a:effectRef>
          <a:fontRef idx="minor">
            <a:schemeClr val="dk1"/>
          </a:fontRef>
        </p:style>
        <p:txBody>
          <a:bodyPr vert="horz" lIns="366856" tIns="183430" rIns="366856" bIns="183430" rtlCol="0" anchor="t" anchorCtr="0">
            <a:noAutofit/>
          </a:bodyPr>
          <a:lstStyle>
            <a:lvl1pPr algn="ctr" defTabSz="3668569" rtl="0" eaLnBrk="1" latinLnBrk="0" hangingPunct="1">
              <a:spcBef>
                <a:spcPct val="0"/>
              </a:spcBef>
              <a:buNone/>
              <a:defRPr kumimoji="1" sz="17600" kern="1200">
                <a:solidFill>
                  <a:schemeClr val="tx1"/>
                </a:solidFill>
                <a:latin typeface="+mj-lt"/>
                <a:ea typeface="+mj-ea"/>
                <a:cs typeface="+mj-cs"/>
              </a:defRPr>
            </a:lvl1pPr>
          </a:lstStyle>
          <a:p>
            <a:pPr algn="l"/>
            <a:r>
              <a:rPr lang="ja-JP" altLang="en-US" sz="6000" b="1" dirty="0">
                <a:latin typeface="メイリオ" panose="020B0604030504040204" pitchFamily="50" charset="-128"/>
                <a:ea typeface="メイリオ" panose="020B0604030504040204" pitchFamily="50" charset="-128"/>
                <a:cs typeface="Arial" panose="020B0604020202020204" pitchFamily="34" charset="0"/>
              </a:rPr>
              <a:t>引用文献</a:t>
            </a:r>
            <a:endParaRPr lang="en-US" altLang="ja-JP" sz="6000" b="1" dirty="0">
              <a:latin typeface="メイリオ" panose="020B0604030504040204" pitchFamily="50" charset="-128"/>
              <a:ea typeface="メイリオ" panose="020B0604030504040204" pitchFamily="50" charset="-128"/>
              <a:cs typeface="Arial" panose="020B0604020202020204" pitchFamily="34" charset="0"/>
            </a:endParaRPr>
          </a:p>
          <a:p>
            <a:pPr algn="l"/>
            <a:r>
              <a:rPr lang="en-US" altLang="ja-JP" sz="4000" dirty="0">
                <a:latin typeface="メイリオ" panose="020B0604030504040204" pitchFamily="50" charset="-128"/>
                <a:ea typeface="メイリオ" panose="020B0604030504040204" pitchFamily="50" charset="-128"/>
                <a:cs typeface="Arial" panose="020B0604020202020204" pitchFamily="34" charset="0"/>
              </a:rPr>
              <a:t>1</a:t>
            </a:r>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a:t>
            </a:r>
            <a:r>
              <a:rPr lang="en-US" altLang="ja-JP" sz="4000" dirty="0">
                <a:latin typeface="メイリオ" panose="020B0604030504040204" pitchFamily="50" charset="-128"/>
                <a:ea typeface="メイリオ" panose="020B0604030504040204" pitchFamily="50" charset="-128"/>
                <a:cs typeface="Arial" panose="020B0604020202020204" pitchFamily="34" charset="0"/>
              </a:rPr>
              <a:t>2</a:t>
            </a:r>
            <a:r>
              <a:rPr lang="ja-JP" altLang="en-US" sz="4000" dirty="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r>
              <a:rPr lang="en-US" altLang="ja-JP" sz="4000" dirty="0">
                <a:latin typeface="メイリオ" panose="020B0604030504040204" pitchFamily="50" charset="-128"/>
                <a:ea typeface="メイリオ" panose="020B0604030504040204" pitchFamily="50" charset="-128"/>
                <a:cs typeface="Arial" panose="020B0604020202020204" pitchFamily="34" charset="0"/>
              </a:rPr>
              <a:t>3</a:t>
            </a:r>
            <a:r>
              <a:rPr lang="ja-JP" altLang="en-US" sz="4000">
                <a:latin typeface="メイリオ" panose="020B0604030504040204" pitchFamily="50" charset="-128"/>
                <a:ea typeface="メイリオ" panose="020B0604030504040204" pitchFamily="50" charset="-128"/>
                <a:cs typeface="Arial" panose="020B0604020202020204" pitchFamily="34" charset="0"/>
              </a:rPr>
              <a:t>）〇〇〇〇〇〇〇〇〇〇〇〇〇〇〇〇〇〇〇〇〇〇〇〇〇〇</a:t>
            </a:r>
            <a:endParaRPr lang="ja-JP" altLang="en-US" sz="4000" dirty="0">
              <a:latin typeface="メイリオ" panose="020B0604030504040204" pitchFamily="50" charset="-128"/>
              <a:ea typeface="メイリオ" panose="020B0604030504040204" pitchFamily="50" charset="-128"/>
            </a:endParaRPr>
          </a:p>
          <a:p>
            <a:pPr algn="l"/>
            <a:endParaRPr lang="ja-JP" altLang="en-US" sz="4000" dirty="0">
              <a:latin typeface="メイリオ" panose="020B0604030504040204" pitchFamily="50" charset="-128"/>
              <a:ea typeface="メイリオ" panose="020B0604030504040204" pitchFamily="50" charset="-128"/>
            </a:endParaRPr>
          </a:p>
        </p:txBody>
      </p:sp>
      <p:sp>
        <p:nvSpPr>
          <p:cNvPr id="14" name="タイトル 3">
            <a:extLst>
              <a:ext uri="{FF2B5EF4-FFF2-40B4-BE49-F238E27FC236}">
                <a16:creationId xmlns:a16="http://schemas.microsoft.com/office/drawing/2014/main" id="{B56C1D5B-6324-4C4B-B87B-B7C6DBAB06E3}"/>
              </a:ext>
            </a:extLst>
          </p:cNvPr>
          <p:cNvSpPr txBox="1">
            <a:spLocks/>
          </p:cNvSpPr>
          <p:nvPr/>
        </p:nvSpPr>
        <p:spPr>
          <a:xfrm>
            <a:off x="1304639" y="492656"/>
            <a:ext cx="11945852" cy="1171726"/>
          </a:xfrm>
          <a:prstGeom prst="rect">
            <a:avLst/>
          </a:prstGeom>
          <a:ln>
            <a:noFill/>
          </a:ln>
        </p:spPr>
        <p:style>
          <a:lnRef idx="2">
            <a:schemeClr val="dk1"/>
          </a:lnRef>
          <a:fillRef idx="1">
            <a:schemeClr val="lt1"/>
          </a:fillRef>
          <a:effectRef idx="0">
            <a:schemeClr val="dk1"/>
          </a:effectRef>
          <a:fontRef idx="minor">
            <a:schemeClr val="dk1"/>
          </a:fontRef>
        </p:style>
        <p:txBody>
          <a:bodyPr vert="horz" lIns="366856" tIns="183430" rIns="366856" bIns="183430" rtlCol="0" anchor="ctr">
            <a:noAutofit/>
          </a:bodyPr>
          <a:lstStyle>
            <a:lvl1pPr algn="ctr" defTabSz="3668569" rtl="0" eaLnBrk="1" latinLnBrk="0" hangingPunct="1">
              <a:spcBef>
                <a:spcPct val="0"/>
              </a:spcBef>
              <a:buNone/>
              <a:defRPr kumimoji="1" sz="17600" kern="1200">
                <a:solidFill>
                  <a:schemeClr val="tx1"/>
                </a:solidFill>
                <a:latin typeface="+mj-lt"/>
                <a:ea typeface="+mj-ea"/>
                <a:cs typeface="+mj-cs"/>
              </a:defRPr>
            </a:lvl1pPr>
          </a:lstStyle>
          <a:p>
            <a:pPr algn="l"/>
            <a:r>
              <a:rPr lang="ja-JP" altLang="en-US" sz="4800" b="1" dirty="0">
                <a:latin typeface="メイリオ" panose="020B0604030504040204" pitchFamily="50" charset="-128"/>
                <a:ea typeface="メイリオ" panose="020B0604030504040204" pitchFamily="50" charset="-128"/>
              </a:rPr>
              <a:t>第</a:t>
            </a:r>
            <a:r>
              <a:rPr lang="en-US" altLang="ja-JP" sz="4800" b="1" dirty="0">
                <a:latin typeface="メイリオ" panose="020B0604030504040204" pitchFamily="50" charset="-128"/>
                <a:ea typeface="メイリオ" panose="020B0604030504040204" pitchFamily="50" charset="-128"/>
              </a:rPr>
              <a:t>2</a:t>
            </a:r>
            <a:r>
              <a:rPr lang="ja-JP" altLang="en-US" sz="4800" b="1" dirty="0">
                <a:latin typeface="メイリオ" panose="020B0604030504040204" pitchFamily="50" charset="-128"/>
                <a:ea typeface="メイリオ" panose="020B0604030504040204" pitchFamily="50" charset="-128"/>
              </a:rPr>
              <a:t>回日本在宅医療連合学会大会＠</a:t>
            </a:r>
            <a:r>
              <a:rPr lang="en-US" altLang="ja-JP" sz="4800" b="1" dirty="0">
                <a:latin typeface="メイリオ" panose="020B0604030504040204" pitchFamily="50" charset="-128"/>
                <a:ea typeface="メイリオ" panose="020B0604030504040204" pitchFamily="50" charset="-128"/>
              </a:rPr>
              <a:t>Web</a:t>
            </a:r>
            <a:endParaRPr lang="ja-JP" altLang="en-US" sz="4800" b="1" dirty="0">
              <a:latin typeface="メイリオ" panose="020B0604030504040204" pitchFamily="50" charset="-128"/>
              <a:ea typeface="メイリオ" panose="020B060403050404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102</Words>
  <Application>Microsoft Office PowerPoint</Application>
  <PresentationFormat>ユーザー設定</PresentationFormat>
  <Paragraphs>40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cybignet</dc:creator>
  <cp:lastModifiedBy>zaitaku21</cp:lastModifiedBy>
  <cp:revision>103</cp:revision>
  <cp:lastPrinted>2018-08-07T06:14:18Z</cp:lastPrinted>
  <dcterms:created xsi:type="dcterms:W3CDTF">2013-06-11T08:36:10Z</dcterms:created>
  <dcterms:modified xsi:type="dcterms:W3CDTF">2020-04-27T13:01:07Z</dcterms:modified>
</cp:coreProperties>
</file>