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3" y="3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53B82DB-7B84-4910-BDD1-1B0CBC6DD9F7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DA0556B-6B1F-4F96-8C35-DC82CBCBD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224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4C82E47-B7AD-4175-B5AF-3D0EDAEB133A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E6E5505-73E5-421A-9216-2FE18C00E3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159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E722FC-CD91-4012-9578-98482DE16D45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CB5D-AF8A-42D8-97D6-A9FF46BD2285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5CEA-E473-4B93-8D38-A68815F2FB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22C-E826-4C3D-87FE-FDF5A8FF3D58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48F9-50CF-47A5-940C-9C9EAB5FBC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FC97-CF98-4E98-88CA-255FA0EECC1F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5FE9-835F-46F1-B101-9FA5918FC4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D30A-237A-4A23-9D30-C4412961893B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3515-595B-452E-B1EB-E1A02C03D5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36C2-E216-49F9-87D0-807EE78EA0DA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1549-DB09-4A2F-8626-366E2814AA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1E3B-7D87-4C7E-B353-BDD60B11901D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EFC6-F3AA-42B1-B8A0-DFA37E6387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6FB8-02B0-4B73-873D-6A8FA2E00285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2B3A-9BA9-4874-9A6B-622BDA2E08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6FF21-1E08-413E-A1BF-CC4566D7AD13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F873-4543-40F1-8F63-A3B9464E34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5C81-8A48-44B3-9B76-CBBF524C059A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4ED2-EDF8-4FDE-978B-1F5CD9FC0E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1E75-FB62-48DD-AB79-7D7CBA79039B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E1E0-2A2C-4C72-A2C7-33538B85D4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1219-E885-437A-9574-B07DD756AD20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8F6F-BBBF-403D-8C81-9CB871FB0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A15E8B-4AA7-4825-977F-B4C3C94B0DE2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95337C-49CE-4C08-8FCE-2F97E93965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770" y="1655013"/>
            <a:ext cx="9599411" cy="2734107"/>
          </a:xfrm>
          <a:solidFill>
            <a:srgbClr val="000080"/>
          </a:solidFill>
          <a:ln>
            <a:noFill/>
          </a:ln>
        </p:spPr>
        <p:txBody>
          <a:bodyPr/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charset="0"/>
              </a:rPr>
              <a:t>26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回日本病院総合診療医学会学術総会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</a:rPr>
              <a:t>ＣＯ Ｉ 開示なし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発表者名：◎東京史郎 （◎代表者）、福岡一郎、京都次郎、大阪三郎</a:t>
            </a:r>
            <a:endParaRPr lang="en-US" altLang="ja-JP" sz="2400" b="1" i="1" dirty="0">
              <a:solidFill>
                <a:srgbClr val="FFFF1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338" y="4340225"/>
            <a:ext cx="9380537" cy="1914525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-233363" y="344488"/>
            <a:ext cx="7924801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br>
              <a:rPr lang="en-US" altLang="ja-JP" sz="2800" b="1"/>
            </a:br>
            <a:r>
              <a:rPr lang="ja-JP" altLang="en-US" sz="2800" b="1"/>
              <a:t>口頭発表時、申告すべき</a:t>
            </a:r>
            <a:r>
              <a:rPr lang="en-US" altLang="ja-JP" sz="2800" b="1"/>
              <a:t>COI</a:t>
            </a:r>
            <a:r>
              <a:rPr lang="ja-JP" altLang="en-US" sz="2800" b="1"/>
              <a:t>状態がない時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71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第26回日本病院総合診療医学会学術総会 ＣＯ Ｉ 開示なし 　 発表者名：◎東京史郎 （◎代表者）、福岡一郎、京都次郎、大阪三郎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55 古澤 奈央</cp:lastModifiedBy>
  <cp:revision>32</cp:revision>
  <cp:lastPrinted>2017-06-05T10:28:45Z</cp:lastPrinted>
  <dcterms:created xsi:type="dcterms:W3CDTF">2015-03-14T19:59:31Z</dcterms:created>
  <dcterms:modified xsi:type="dcterms:W3CDTF">2022-09-20T07:23:11Z</dcterms:modified>
</cp:coreProperties>
</file>