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8"/>
  </p:notesMasterIdLst>
  <p:handoutMasterIdLst>
    <p:handoutMasterId r:id="rId9"/>
  </p:handoutMasterIdLst>
  <p:sldIdLst>
    <p:sldId id="544" r:id="rId5"/>
    <p:sldId id="257" r:id="rId6"/>
    <p:sldId id="742" r:id="rId7"/>
  </p:sldIdLst>
  <p:sldSz cx="12192000" cy="6858000"/>
  <p:notesSz cx="6858000" cy="9144000"/>
  <p:defaultTextStyle>
    <a:defPPr>
      <a:defRPr lang="en-US"/>
    </a:defPPr>
    <a:lvl1pPr marL="0" indent="0" algn="l" defTabSz="914400" rtl="0" eaLnBrk="1" latinLnBrk="0" hangingPunct="1">
      <a:lnSpc>
        <a:spcPct val="90000"/>
      </a:lnSpc>
      <a:spcBef>
        <a:spcPts val="1200"/>
      </a:spcBef>
      <a:spcAft>
        <a:spcPts val="300"/>
      </a:spcAft>
      <a:buClr>
        <a:schemeClr val="accent1"/>
      </a:buClr>
      <a:buFont typeface="Wingdings" panose="05000000000000000000" pitchFamily="2" charset="2"/>
      <a:buNone/>
      <a:defRPr sz="1600" kern="1200">
        <a:solidFill>
          <a:schemeClr val="tx1"/>
        </a:solidFill>
        <a:latin typeface="+mn-lt"/>
        <a:ea typeface="+mn-ea"/>
        <a:cs typeface="Segoe UI Semibold" panose="020B0702040204020203" pitchFamily="34" charset="0"/>
      </a:defRPr>
    </a:lvl1pPr>
    <a:lvl2pPr marL="216000" indent="-216000" algn="l" defTabSz="914400" rtl="0" eaLnBrk="1" latinLnBrk="0" hangingPunct="1">
      <a:lnSpc>
        <a:spcPct val="90000"/>
      </a:lnSpc>
      <a:spcBef>
        <a:spcPts val="600"/>
      </a:spcBef>
      <a:spcAft>
        <a:spcPts val="300"/>
      </a:spcAft>
      <a:buClr>
        <a:schemeClr val="accent1"/>
      </a:buClr>
      <a:buFont typeface="Wingdings" panose="05000000000000000000" pitchFamily="2" charset="2"/>
      <a:buChar char="§"/>
      <a:defRPr sz="1600" kern="1200">
        <a:solidFill>
          <a:schemeClr val="tx1"/>
        </a:solidFill>
        <a:latin typeface="+mn-lt"/>
        <a:ea typeface="+mn-ea"/>
        <a:cs typeface="Segoe UI" panose="020B0502040204020203" pitchFamily="34" charset="0"/>
      </a:defRPr>
    </a:lvl2pPr>
    <a:lvl3pPr marL="432000" indent="-216000" algn="l" defTabSz="914400" rtl="0" eaLnBrk="1" latinLnBrk="0" hangingPunct="1">
      <a:lnSpc>
        <a:spcPct val="90000"/>
      </a:lnSpc>
      <a:spcBef>
        <a:spcPts val="600"/>
      </a:spcBef>
      <a:spcAft>
        <a:spcPts val="300"/>
      </a:spcAft>
      <a:buClrTx/>
      <a:buSzPct val="120000"/>
      <a:buFont typeface="Segoe UI" panose="020B0502040204020203" pitchFamily="34" charset="0"/>
      <a:buChar char="–"/>
      <a:defRPr sz="1600" kern="1200">
        <a:solidFill>
          <a:schemeClr val="tx1"/>
        </a:solidFill>
        <a:latin typeface="+mn-lt"/>
        <a:ea typeface="+mn-ea"/>
        <a:cs typeface="Segoe UI" panose="020B0502040204020203" pitchFamily="34" charset="0"/>
      </a:defRPr>
    </a:lvl3pPr>
    <a:lvl4pPr marL="648000" indent="-216000" algn="l" defTabSz="914400" rtl="0" eaLnBrk="1" latinLnBrk="0" hangingPunct="1">
      <a:lnSpc>
        <a:spcPct val="90000"/>
      </a:lnSpc>
      <a:spcBef>
        <a:spcPts val="600"/>
      </a:spcBef>
      <a:spcAft>
        <a:spcPts val="300"/>
      </a:spcAft>
      <a:buClr>
        <a:schemeClr val="accent1"/>
      </a:buClr>
      <a:buFont typeface="Wingdings" panose="05000000000000000000" pitchFamily="2" charset="2"/>
      <a:buChar char="§"/>
      <a:defRPr sz="1600" kern="1200">
        <a:solidFill>
          <a:schemeClr val="tx1"/>
        </a:solidFill>
        <a:latin typeface="+mn-lt"/>
        <a:ea typeface="+mn-ea"/>
        <a:cs typeface="Segoe UI" panose="020B0502040204020203" pitchFamily="34" charset="0"/>
      </a:defRPr>
    </a:lvl4pPr>
    <a:lvl5pPr marL="216000" indent="-216000" algn="l" defTabSz="914400" rtl="0" eaLnBrk="1" latinLnBrk="0" hangingPunct="1">
      <a:lnSpc>
        <a:spcPct val="90000"/>
      </a:lnSpc>
      <a:spcBef>
        <a:spcPts val="600"/>
      </a:spcBef>
      <a:spcAft>
        <a:spcPts val="300"/>
      </a:spcAft>
      <a:buClrTx/>
      <a:buFont typeface="+mj-lt"/>
      <a:buAutoNum type="arabicPeriod"/>
      <a:defRPr sz="1600" b="0" kern="1200">
        <a:solidFill>
          <a:schemeClr val="tx1"/>
        </a:solidFill>
        <a:latin typeface="+mn-lt"/>
        <a:ea typeface="+mn-ea"/>
        <a:cs typeface="Segoe UI" panose="020B0502040204020203" pitchFamily="34" charset="0"/>
      </a:defRPr>
    </a:lvl5pPr>
    <a:lvl6pPr marL="432000" indent="-216000" algn="l" defTabSz="914400" rtl="0" eaLnBrk="1" latinLnBrk="0" hangingPunct="1">
      <a:lnSpc>
        <a:spcPct val="90000"/>
      </a:lnSpc>
      <a:spcBef>
        <a:spcPts val="600"/>
      </a:spcBef>
      <a:spcAft>
        <a:spcPts val="300"/>
      </a:spcAft>
      <a:buClrTx/>
      <a:buFont typeface="+mj-lt"/>
      <a:buAutoNum type="alphaLcPeriod"/>
      <a:defRPr sz="1600" b="0" kern="1200">
        <a:solidFill>
          <a:schemeClr val="tx1"/>
        </a:solidFill>
        <a:latin typeface="+mn-lt"/>
        <a:ea typeface="+mn-ea"/>
        <a:cs typeface="+mn-cs"/>
      </a:defRPr>
    </a:lvl6pPr>
    <a:lvl7pPr marL="0" indent="0" algn="l" defTabSz="914400" rtl="0" eaLnBrk="1" latinLnBrk="0" hangingPunct="1">
      <a:lnSpc>
        <a:spcPct val="90000"/>
      </a:lnSpc>
      <a:spcBef>
        <a:spcPts val="1800"/>
      </a:spcBef>
      <a:spcAft>
        <a:spcPts val="300"/>
      </a:spcAft>
      <a:buClr>
        <a:schemeClr val="accent1"/>
      </a:buClr>
      <a:buFont typeface="Wingdings" panose="05000000000000000000" pitchFamily="2" charset="2"/>
      <a:buNone/>
      <a:defRPr sz="2000" b="0" kern="1200">
        <a:solidFill>
          <a:schemeClr val="tx2"/>
        </a:solidFill>
        <a:latin typeface="+mj-lt"/>
        <a:ea typeface="+mn-ea"/>
        <a:cs typeface="+mn-cs"/>
      </a:defRPr>
    </a:lvl7pPr>
    <a:lvl8pPr marL="0" indent="0" algn="l" defTabSz="914400" rtl="0" eaLnBrk="1" latinLnBrk="0" hangingPunct="1">
      <a:lnSpc>
        <a:spcPct val="90000"/>
      </a:lnSpc>
      <a:spcBef>
        <a:spcPts val="1200"/>
      </a:spcBef>
      <a:spcAft>
        <a:spcPts val="300"/>
      </a:spcAft>
      <a:buClr>
        <a:schemeClr val="accent1"/>
      </a:buClr>
      <a:buFontTx/>
      <a:buNone/>
      <a:defRPr sz="1600" b="1" kern="1200">
        <a:solidFill>
          <a:schemeClr val="tx2"/>
        </a:solidFill>
        <a:latin typeface="+mn-lt"/>
        <a:ea typeface="+mn-ea"/>
        <a:cs typeface="+mn-cs"/>
      </a:defRPr>
    </a:lvl8pPr>
    <a:lvl9pPr marL="0" indent="0" algn="l" defTabSz="914400" rtl="0" eaLnBrk="1" latinLnBrk="0" hangingPunct="1">
      <a:lnSpc>
        <a:spcPct val="90000"/>
      </a:lnSpc>
      <a:spcBef>
        <a:spcPts val="1200"/>
      </a:spcBef>
      <a:spcAft>
        <a:spcPts val="0"/>
      </a:spcAft>
      <a:buClr>
        <a:schemeClr val="accent1"/>
      </a:buClr>
      <a:buFont typeface="Wingdings" panose="05000000000000000000" pitchFamily="2" charset="2"/>
      <a:buNone/>
      <a:defRPr sz="2800" b="0" kern="1200">
        <a:solidFill>
          <a:schemeClr val="tx2"/>
        </a:solidFill>
        <a:latin typeface="Segoe UI Semilight" panose="020B0402040204020203" pitchFamily="34" charset="0"/>
        <a:ea typeface="+mn-ea"/>
        <a:cs typeface="Segoe UI Semilight" panose="020B0402040204020203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37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/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062EFE27-CFA9-4714-9F1D-0105E795A641}">
  <a:tblStyle styleId="{062EFE27-CFA9-4714-9F1D-0105E795A641}" styleName="Wiley - Sage Green">
    <a:wholeTbl>
      <a:tcTxStyle>
        <a:fontRef idx="minor">
          <a:prstClr val="black"/>
        </a:fontRef>
        <a:schemeClr val="tx1"/>
      </a:tcTxStyle>
      <a:tcStyle>
        <a:tcBdr>
          <a:left>
            <a:ln w="9525" cmpd="sng">
              <a:noFill/>
            </a:ln>
          </a:left>
          <a:right>
            <a:ln w="9525" cmpd="sng">
              <a:noFill/>
            </a:ln>
          </a:right>
          <a:top>
            <a:ln w="19050" cmpd="sng">
              <a:solidFill>
                <a:schemeClr val="accent5"/>
              </a:solidFill>
            </a:ln>
          </a:top>
          <a:bottom>
            <a:ln w="19050" cmpd="sng">
              <a:solidFill>
                <a:schemeClr val="accent5"/>
              </a:solidFill>
            </a:ln>
          </a:bottom>
          <a:insideH>
            <a:ln w="9525" cmpd="sng">
              <a:solidFill>
                <a:schemeClr val="tx1">
                  <a:alpha val="30000"/>
                </a:schemeClr>
              </a:solidFill>
            </a:ln>
          </a:insideH>
          <a:insideV>
            <a:ln w="9525" cmpd="sng"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5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5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rgbClr val="003B44"/>
      </a:tcTxStyle>
      <a:tcStyle>
        <a:tcBdr>
          <a:insideH>
            <a:ln w="9525" cmpd="sng">
              <a:solidFill>
                <a:schemeClr val="tx1">
                  <a:alpha val="30000"/>
                </a:schemeClr>
              </a:solidFill>
            </a:ln>
          </a:insideH>
        </a:tcBdr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rgbClr val="003B44"/>
      </a:tcTxStyle>
      <a:tcStyle>
        <a:tcBdr>
          <a:insideH>
            <a:ln w="9525" cmpd="sng">
              <a:solidFill>
                <a:schemeClr val="tx1">
                  <a:alpha val="30000"/>
                </a:schemeClr>
              </a:solidFill>
            </a:ln>
          </a:insideH>
        </a:tcBdr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tx1"/>
      </a:tcTxStyle>
      <a:tcStyle>
        <a:tcBdr>
          <a:top>
            <a:ln w="19050" cmpd="sng">
              <a:solidFill>
                <a:schemeClr val="accent5"/>
              </a:solidFill>
            </a:ln>
          </a:top>
          <a:bottom>
            <a:ln w="19050" cmpd="sng">
              <a:solidFill>
                <a:schemeClr val="accent5"/>
              </a:solidFill>
            </a:ln>
          </a:bottom>
        </a:tcBdr>
        <a:fill>
          <a:noFill/>
        </a:fill>
      </a:tcStyle>
    </a:lastRow>
    <a:firstRow>
      <a:tcTxStyle b="on">
        <a:fontRef idx="minor">
          <a:prstClr val="black"/>
        </a:fontRef>
        <a:srgbClr val="003B44"/>
      </a:tcTxStyle>
      <a:tcStyle>
        <a:tcBdr>
          <a:top>
            <a:ln w="19050" cmpd="sng">
              <a:noFill/>
            </a:ln>
          </a:top>
          <a:bottom>
            <a:ln w="19050" cmpd="sng">
              <a:noFill/>
            </a:ln>
          </a:bottom>
        </a:tcBdr>
        <a:fill>
          <a:solidFill>
            <a:schemeClr val="accent5"/>
          </a:solidFill>
        </a:fill>
      </a:tcStyle>
    </a:firstRow>
    <a:neCell>
      <a:tcStyle>
        <a:tcBdr>
          <a:bottom>
            <a:ln w="9525" cmpd="sng">
              <a:solidFill>
                <a:schemeClr val="tx1">
                  <a:alpha val="30000"/>
                </a:schemeClr>
              </a:solidFill>
            </a:ln>
          </a:bottom>
        </a:tcBdr>
      </a:tcStyle>
    </a:neCell>
    <a:nwCell>
      <a:tcStyle>
        <a:tcBdr>
          <a:bottom>
            <a:ln w="9525" cmpd="sng">
              <a:solidFill>
                <a:schemeClr val="tx1">
                  <a:alpha val="30000"/>
                </a:schemeClr>
              </a:solidFill>
            </a:ln>
          </a:bottom>
        </a:tcBdr>
      </a:tcStyle>
    </a:nwCell>
  </a:tblStyle>
  <a:tblStyle styleId="{5FDC67AB-2FF0-4256-87D7-F162F2A91555}" styleName="Wiley - Heritage Green">
    <a:wholeTbl>
      <a:tcTxStyle>
        <a:fontRef idx="minor">
          <a:prstClr val="black"/>
        </a:fontRef>
        <a:schemeClr val="tx1"/>
      </a:tcTxStyle>
      <a:tcStyle>
        <a:tcBdr>
          <a:left>
            <a:ln w="9525" cmpd="sng">
              <a:noFill/>
            </a:ln>
          </a:left>
          <a:right>
            <a:ln w="9525" cmpd="sng">
              <a:noFill/>
            </a:ln>
          </a:right>
          <a:top>
            <a:ln w="19050" cmpd="sng">
              <a:solidFill>
                <a:schemeClr val="tx2"/>
              </a:solidFill>
            </a:ln>
          </a:top>
          <a:bottom>
            <a:ln w="19050" cmpd="sng">
              <a:solidFill>
                <a:schemeClr val="tx2"/>
              </a:solidFill>
            </a:ln>
          </a:bottom>
          <a:insideH>
            <a:ln w="9525" cmpd="sng">
              <a:solidFill>
                <a:schemeClr val="tx1">
                  <a:alpha val="30000"/>
                </a:schemeClr>
              </a:solidFill>
            </a:ln>
          </a:insideH>
          <a:insideV>
            <a:ln w="9525" cmpd="sng"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2">
              <a:alpha val="5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2">
              <a:alpha val="5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white"/>
        </a:fontRef>
        <a:schemeClr val="bg2"/>
      </a:tcTxStyle>
      <a:tcStyle>
        <a:tcBdr>
          <a:insideH>
            <a:ln w="9525" cmpd="sng">
              <a:solidFill>
                <a:schemeClr val="bg2">
                  <a:alpha val="30000"/>
                </a:schemeClr>
              </a:solidFill>
            </a:ln>
          </a:insideH>
        </a:tcBdr>
        <a:fill>
          <a:solidFill>
            <a:schemeClr val="tx2"/>
          </a:solidFill>
        </a:fill>
      </a:tcStyle>
    </a:lastCol>
    <a:firstCol>
      <a:tcTxStyle b="on">
        <a:fontRef idx="minor">
          <a:prstClr val="white"/>
        </a:fontRef>
        <a:schemeClr val="bg2"/>
      </a:tcTxStyle>
      <a:tcStyle>
        <a:tcBdr>
          <a:insideH>
            <a:ln w="9525" cmpd="sng">
              <a:solidFill>
                <a:schemeClr val="bg2">
                  <a:alpha val="30000"/>
                </a:schemeClr>
              </a:solidFill>
            </a:ln>
          </a:insideH>
        </a:tcBdr>
        <a:fill>
          <a:solidFill>
            <a:schemeClr val="tx2"/>
          </a:solidFill>
        </a:fill>
      </a:tcStyle>
    </a:firstCol>
    <a:lastRow>
      <a:tcTxStyle b="on">
        <a:fontRef idx="minor">
          <a:prstClr val="black"/>
        </a:fontRef>
        <a:schemeClr val="tx1"/>
      </a:tcTxStyle>
      <a:tcStyle>
        <a:tcBdr>
          <a:top>
            <a:ln w="19050" cmpd="sng">
              <a:solidFill>
                <a:schemeClr val="tx2"/>
              </a:solidFill>
            </a:ln>
          </a:top>
          <a:bottom>
            <a:ln w="19050" cmpd="sng">
              <a:solidFill>
                <a:schemeClr val="tx2"/>
              </a:solidFill>
            </a:ln>
          </a:bottom>
        </a:tcBdr>
        <a:fill>
          <a:noFill/>
        </a:fill>
      </a:tcStyle>
    </a:lastRow>
    <a:firstRow>
      <a:tcTxStyle b="on">
        <a:fontRef idx="minor">
          <a:prstClr val="white"/>
        </a:fontRef>
        <a:schemeClr val="bg2"/>
      </a:tcTxStyle>
      <a:tcStyle>
        <a:tcBdr>
          <a:top>
            <a:ln w="19050" cmpd="sng">
              <a:noFill/>
            </a:ln>
          </a:top>
          <a:bottom>
            <a:ln w="19050" cmpd="sng">
              <a:noFill/>
            </a:ln>
          </a:bottom>
        </a:tcBdr>
        <a:fill>
          <a:solidFill>
            <a:schemeClr val="tx2"/>
          </a:solidFill>
        </a:fill>
      </a:tcStyle>
    </a:firstRow>
    <a:neCell>
      <a:tcStyle>
        <a:tcBdr>
          <a:bottom>
            <a:ln w="9525" cmpd="sng">
              <a:solidFill>
                <a:schemeClr val="bg2">
                  <a:alpha val="30000"/>
                </a:schemeClr>
              </a:solidFill>
            </a:ln>
          </a:bottom>
        </a:tcBdr>
      </a:tcStyle>
    </a:neCell>
    <a:nwCell>
      <a:tcStyle>
        <a:tcBdr>
          <a:bottom>
            <a:ln w="9525" cmpd="sng">
              <a:solidFill>
                <a:schemeClr val="bg2">
                  <a:alpha val="30000"/>
                </a:schemeClr>
              </a:solidFill>
            </a:ln>
          </a:bottom>
        </a:tcBdr>
      </a:tcStyle>
    </a:nwCell>
  </a:tblStyle>
  <a:tblStyle styleId="{01EEADEA-0F78-4FCC-A7A1-98624B19094B}" styleName="Wiley - Bright Green">
    <a:wholeTbl>
      <a:tcTxStyle>
        <a:fontRef idx="minor">
          <a:prstClr val="black"/>
        </a:fontRef>
        <a:schemeClr val="tx1"/>
      </a:tcTxStyle>
      <a:tcStyle>
        <a:tcBdr>
          <a:left>
            <a:ln w="9525" cmpd="sng">
              <a:noFill/>
            </a:ln>
          </a:left>
          <a:right>
            <a:ln w="9525" cmpd="sng">
              <a:noFill/>
            </a:ln>
          </a:right>
          <a:top>
            <a:ln w="19050" cmpd="sng">
              <a:solidFill>
                <a:schemeClr val="accent1"/>
              </a:solidFill>
            </a:ln>
          </a:top>
          <a:bottom>
            <a:ln w="19050" cmpd="sng">
              <a:solidFill>
                <a:schemeClr val="accent1"/>
              </a:solidFill>
            </a:ln>
          </a:bottom>
          <a:insideH>
            <a:ln w="9525" cmpd="sng">
              <a:solidFill>
                <a:schemeClr val="tx1">
                  <a:alpha val="30000"/>
                </a:schemeClr>
              </a:solidFill>
            </a:ln>
          </a:insideH>
          <a:insideV>
            <a:ln w="9525" cmpd="sng"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5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5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rgbClr val="003B44"/>
      </a:tcTxStyle>
      <a:tcStyle>
        <a:tcBdr>
          <a:insideH>
            <a:ln w="9525" cmpd="sng">
              <a:solidFill>
                <a:schemeClr val="tx1">
                  <a:alpha val="30000"/>
                </a:schemeClr>
              </a:solidFill>
            </a:ln>
          </a:insideH>
        </a:tcBdr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rgbClr val="003B44"/>
      </a:tcTxStyle>
      <a:tcStyle>
        <a:tcBdr>
          <a:insideH>
            <a:ln w="9525" cmpd="sng">
              <a:solidFill>
                <a:schemeClr val="tx1">
                  <a:alpha val="30000"/>
                </a:schemeClr>
              </a:solidFill>
            </a:ln>
          </a:insideH>
        </a:tcBdr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tx1"/>
      </a:tcTxStyle>
      <a:tcStyle>
        <a:tcBdr>
          <a:top>
            <a:ln w="19050" cmpd="sng">
              <a:solidFill>
                <a:schemeClr val="accent1"/>
              </a:solidFill>
            </a:ln>
          </a:top>
          <a:bottom>
            <a:ln w="19050" cmpd="sng">
              <a:solidFill>
                <a:schemeClr val="accent1"/>
              </a:solidFill>
            </a:ln>
          </a:bottom>
        </a:tcBdr>
        <a:fill>
          <a:noFill/>
        </a:fill>
      </a:tcStyle>
    </a:lastRow>
    <a:firstRow>
      <a:tcTxStyle b="on">
        <a:fontRef idx="minor">
          <a:prstClr val="black"/>
        </a:fontRef>
        <a:srgbClr val="003B44"/>
      </a:tcTxStyle>
      <a:tcStyle>
        <a:tcBdr>
          <a:top>
            <a:ln w="19050" cmpd="sng">
              <a:noFill/>
            </a:ln>
          </a:top>
          <a:bottom>
            <a:ln w="19050" cmpd="sng">
              <a:noFill/>
            </a:ln>
          </a:bottom>
        </a:tcBdr>
        <a:fill>
          <a:solidFill>
            <a:schemeClr val="accent1"/>
          </a:solidFill>
        </a:fill>
      </a:tcStyle>
    </a:firstRow>
    <a:neCell>
      <a:tcStyle>
        <a:tcBdr>
          <a:bottom>
            <a:ln w="9525" cmpd="sng">
              <a:solidFill>
                <a:schemeClr val="tx1">
                  <a:alpha val="30000"/>
                </a:schemeClr>
              </a:solidFill>
            </a:ln>
          </a:bottom>
        </a:tcBdr>
      </a:tcStyle>
    </a:neCell>
    <a:nwCell>
      <a:tcStyle>
        <a:tcBdr>
          <a:bottom>
            <a:ln w="9525" cmpd="sng">
              <a:solidFill>
                <a:schemeClr val="tx1">
                  <a:alpha val="30000"/>
                </a:schemeClr>
              </a:solidFill>
            </a:ln>
          </a:bottom>
        </a:tcBdr>
      </a:tcStyle>
    </a:nwCell>
  </a:tblStyle>
  <a:tblStyle styleId="{EAF23126-71DD-4516-9475-97938ED7B0F0}" styleName="Wiley - Beacon Blue">
    <a:wholeTbl>
      <a:tcTxStyle>
        <a:fontRef idx="minor">
          <a:prstClr val="black"/>
        </a:fontRef>
        <a:schemeClr val="tx1"/>
      </a:tcTxStyle>
      <a:tcStyle>
        <a:tcBdr>
          <a:left>
            <a:ln w="9525" cmpd="sng">
              <a:noFill/>
            </a:ln>
          </a:left>
          <a:right>
            <a:ln w="9525" cmpd="sng">
              <a:noFill/>
            </a:ln>
          </a:right>
          <a:top>
            <a:ln w="19050" cmpd="sng">
              <a:solidFill>
                <a:schemeClr val="accent2"/>
              </a:solidFill>
            </a:ln>
          </a:top>
          <a:bottom>
            <a:ln w="19050" cmpd="sng">
              <a:solidFill>
                <a:schemeClr val="accent2"/>
              </a:solidFill>
            </a:ln>
          </a:bottom>
          <a:insideH>
            <a:ln w="9525" cmpd="sng">
              <a:solidFill>
                <a:schemeClr val="tx1">
                  <a:alpha val="30000"/>
                </a:schemeClr>
              </a:solidFill>
            </a:ln>
          </a:insideH>
          <a:insideV>
            <a:ln w="9525" cmpd="sng"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5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5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rgbClr val="FFFFFF"/>
      </a:tcTxStyle>
      <a:tcStyle>
        <a:tcBdr>
          <a:insideH>
            <a:ln w="9525" cmpd="sng">
              <a:solidFill>
                <a:schemeClr val="tx1">
                  <a:alpha val="30000"/>
                </a:schemeClr>
              </a:solidFill>
            </a:ln>
          </a:insideH>
        </a:tcBdr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rgbClr val="FFFFFF"/>
      </a:tcTxStyle>
      <a:tcStyle>
        <a:tcBdr>
          <a:insideH>
            <a:ln w="9525" cmpd="sng">
              <a:solidFill>
                <a:schemeClr val="tx1">
                  <a:alpha val="30000"/>
                </a:schemeClr>
              </a:solidFill>
            </a:ln>
          </a:insideH>
        </a:tcBdr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tx1"/>
      </a:tcTxStyle>
      <a:tcStyle>
        <a:tcBdr>
          <a:top>
            <a:ln w="19050" cmpd="sng">
              <a:solidFill>
                <a:schemeClr val="accent2"/>
              </a:solidFill>
            </a:ln>
          </a:top>
          <a:bottom>
            <a:ln w="19050" cmpd="sng">
              <a:solidFill>
                <a:schemeClr val="accent2"/>
              </a:solidFill>
            </a:ln>
          </a:bottom>
        </a:tcBdr>
        <a:fill>
          <a:noFill/>
        </a:fill>
      </a:tcStyle>
    </a:lastRow>
    <a:firstRow>
      <a:tcTxStyle b="on">
        <a:fontRef idx="minor">
          <a:prstClr val="black"/>
        </a:fontRef>
        <a:srgbClr val="FFFFFF"/>
      </a:tcTxStyle>
      <a:tcStyle>
        <a:tcBdr>
          <a:top>
            <a:ln w="19050" cmpd="sng">
              <a:noFill/>
            </a:ln>
          </a:top>
          <a:bottom>
            <a:ln w="19050" cmpd="sng">
              <a:noFill/>
            </a:ln>
          </a:bottom>
        </a:tcBdr>
        <a:fill>
          <a:solidFill>
            <a:schemeClr val="accent2"/>
          </a:solidFill>
        </a:fill>
      </a:tcStyle>
    </a:firstRow>
    <a:neCell>
      <a:tcStyle>
        <a:tcBdr>
          <a:bottom>
            <a:ln w="9525" cmpd="sng">
              <a:solidFill>
                <a:schemeClr val="tx1">
                  <a:alpha val="30000"/>
                </a:schemeClr>
              </a:solidFill>
            </a:ln>
          </a:bottom>
        </a:tcBdr>
      </a:tcStyle>
    </a:neCell>
    <a:nwCell>
      <a:tcStyle>
        <a:tcBdr>
          <a:bottom>
            <a:ln w="9525" cmpd="sng">
              <a:solidFill>
                <a:schemeClr val="tx1">
                  <a:alpha val="30000"/>
                </a:schemeClr>
              </a:solidFill>
            </a:ln>
          </a:bottom>
        </a:tcBdr>
      </a:tcStyle>
    </a:nwCell>
  </a:tblStyle>
  <a:tblStyle styleId="{3CEF4C56-E6F7-4B44-926B-9AB747BBA7E4}" styleName="Wiley - Sky Blue">
    <a:wholeTbl>
      <a:tcTxStyle>
        <a:fontRef idx="minor">
          <a:prstClr val="black"/>
        </a:fontRef>
        <a:schemeClr val="tx1"/>
      </a:tcTxStyle>
      <a:tcStyle>
        <a:tcBdr>
          <a:left>
            <a:ln w="9525" cmpd="sng">
              <a:noFill/>
            </a:ln>
          </a:left>
          <a:right>
            <a:ln w="9525" cmpd="sng">
              <a:noFill/>
            </a:ln>
          </a:right>
          <a:top>
            <a:ln w="19050" cmpd="sng">
              <a:solidFill>
                <a:schemeClr val="accent3"/>
              </a:solidFill>
            </a:ln>
          </a:top>
          <a:bottom>
            <a:ln w="19050" cmpd="sng">
              <a:solidFill>
                <a:schemeClr val="accent3"/>
              </a:solidFill>
            </a:ln>
          </a:bottom>
          <a:insideH>
            <a:ln w="9525" cmpd="sng">
              <a:solidFill>
                <a:schemeClr val="tx1">
                  <a:alpha val="30000"/>
                </a:schemeClr>
              </a:solidFill>
            </a:ln>
          </a:insideH>
          <a:insideV>
            <a:ln w="9525" cmpd="sng"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5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5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rgbClr val="003B44"/>
      </a:tcTxStyle>
      <a:tcStyle>
        <a:tcBdr>
          <a:insideH>
            <a:ln w="9525" cmpd="sng">
              <a:solidFill>
                <a:schemeClr val="tx1">
                  <a:alpha val="30000"/>
                </a:schemeClr>
              </a:solidFill>
            </a:ln>
          </a:insideH>
        </a:tcBdr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rgbClr val="003B44"/>
      </a:tcTxStyle>
      <a:tcStyle>
        <a:tcBdr>
          <a:insideH>
            <a:ln w="9525" cmpd="sng">
              <a:solidFill>
                <a:schemeClr val="tx1">
                  <a:alpha val="30000"/>
                </a:schemeClr>
              </a:solidFill>
            </a:ln>
          </a:insideH>
        </a:tcBdr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tx1"/>
      </a:tcTxStyle>
      <a:tcStyle>
        <a:tcBdr>
          <a:top>
            <a:ln w="19050" cmpd="sng">
              <a:solidFill>
                <a:schemeClr val="accent3"/>
              </a:solidFill>
            </a:ln>
          </a:top>
          <a:bottom>
            <a:ln w="19050" cmpd="sng">
              <a:solidFill>
                <a:schemeClr val="accent3"/>
              </a:solidFill>
            </a:ln>
          </a:bottom>
        </a:tcBdr>
        <a:fill>
          <a:noFill/>
        </a:fill>
      </a:tcStyle>
    </a:lastRow>
    <a:firstRow>
      <a:tcTxStyle b="on">
        <a:fontRef idx="minor">
          <a:prstClr val="black"/>
        </a:fontRef>
        <a:srgbClr val="003B44"/>
      </a:tcTxStyle>
      <a:tcStyle>
        <a:tcBdr>
          <a:top>
            <a:ln w="19050" cmpd="sng">
              <a:noFill/>
            </a:ln>
          </a:top>
          <a:bottom>
            <a:ln w="19050" cmpd="sng">
              <a:noFill/>
            </a:ln>
          </a:bottom>
        </a:tcBdr>
        <a:fill>
          <a:solidFill>
            <a:schemeClr val="accent3"/>
          </a:solidFill>
        </a:fill>
      </a:tcStyle>
    </a:firstRow>
    <a:neCell>
      <a:tcStyle>
        <a:tcBdr>
          <a:bottom>
            <a:ln w="9525" cmpd="sng">
              <a:solidFill>
                <a:schemeClr val="tx1">
                  <a:alpha val="30000"/>
                </a:schemeClr>
              </a:solidFill>
            </a:ln>
          </a:bottom>
        </a:tcBdr>
      </a:tcStyle>
    </a:neCell>
    <a:nwCell>
      <a:tcStyle>
        <a:tcBdr>
          <a:bottom>
            <a:ln w="9525" cmpd="sng">
              <a:solidFill>
                <a:schemeClr val="tx1">
                  <a:alpha val="30000"/>
                </a:schemeClr>
              </a:solidFill>
            </a:ln>
          </a:bottom>
        </a:tcBdr>
      </a:tcStyle>
    </a:nwCell>
  </a:tblStyle>
  <a:tblStyle styleId="{A5692C31-E940-42D9-94FA-C5C582CB7B02}" styleName="Wiley - Agenda">
    <a:wholeTbl>
      <a:tcTxStyle>
        <a:fontRef idx="minor">
          <a:prstClr val="black"/>
        </a:fontRef>
        <a:schemeClr val="tx1"/>
      </a:tcTxStyle>
      <a:tcStyle>
        <a:tcBdr>
          <a:left>
            <a:ln w="9525" cmpd="sng">
              <a:noFill/>
            </a:ln>
          </a:left>
          <a:right>
            <a:ln w="9525" cmpd="sng">
              <a:noFill/>
            </a:ln>
          </a:right>
          <a:top>
            <a:ln w="19050" cmpd="sng">
              <a:solidFill>
                <a:schemeClr val="accent1"/>
              </a:solidFill>
            </a:ln>
          </a:top>
          <a:bottom>
            <a:ln w="19050" cmpd="sng">
              <a:solidFill>
                <a:schemeClr val="accent1"/>
              </a:solidFill>
            </a:ln>
          </a:bottom>
          <a:insideH>
            <a:ln w="9525" cmpd="sng">
              <a:solidFill>
                <a:schemeClr val="tx1">
                  <a:alpha val="30000"/>
                </a:schemeClr>
              </a:solidFill>
            </a:ln>
          </a:insideH>
          <a:insideV>
            <a:ln w="9525" cmpd="sng">
              <a:noFill/>
            </a:ln>
          </a:insideV>
        </a:tcBdr>
        <a:fill>
          <a:noFill/>
        </a:fill>
      </a:tcStyle>
    </a:wholeTbl>
    <a:band1H>
      <a:tcStyle>
        <a:tcBdr/>
      </a:tcStyle>
    </a:band1H>
    <a:band2H>
      <a:tcStyle>
        <a:tcBdr/>
      </a:tcStyle>
    </a:band2H>
    <a:band1V>
      <a:tcStyle>
        <a:tcBdr/>
      </a:tcStyle>
    </a:band1V>
    <a:band2V>
      <a:tcStyle>
        <a:tcBdr/>
      </a:tcStyle>
    </a:band2V>
    <a:firstCol>
      <a:tcTxStyle b="on">
        <a:fontRef idx="minor">
          <a:prstClr val="black"/>
        </a:fontRef>
        <a:schemeClr val="tx1"/>
      </a:tcTxStyle>
      <a:tcStyle>
        <a:tcBdr/>
      </a:tcStyle>
    </a:firstCol>
    <a:firstRow>
      <a:tcTxStyle b="on">
        <a:fontRef idx="minor">
          <a:prstClr val="black"/>
        </a:fontRef>
        <a:schemeClr val="tx2"/>
      </a:tcTxStyle>
      <a:tcStyle>
        <a:tcBdr>
          <a:top>
            <a:ln w="19050" cmpd="sng">
              <a:noFill/>
            </a:ln>
          </a:top>
          <a:bottom>
            <a:ln w="19050" cmpd="sng">
              <a:solidFill>
                <a:schemeClr val="accent1"/>
              </a:solidFill>
            </a:ln>
          </a:bottom>
        </a:tcBdr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8892" autoAdjust="0"/>
    <p:restoredTop sz="95828" autoAdjust="0"/>
  </p:normalViewPr>
  <p:slideViewPr>
    <p:cSldViewPr snapToGrid="0">
      <p:cViewPr>
        <p:scale>
          <a:sx n="100" d="100"/>
          <a:sy n="100" d="100"/>
        </p:scale>
        <p:origin x="192" y="318"/>
      </p:cViewPr>
      <p:guideLst>
        <p:guide orient="horz" pos="2137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howGuides="1">
      <p:cViewPr varScale="1">
        <p:scale>
          <a:sx n="78" d="100"/>
          <a:sy n="78" d="100"/>
        </p:scale>
        <p:origin x="3966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theme" Target="theme/theme1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viewProps" Target="viewProps.xml"/><Relationship Id="rId5" Type="http://schemas.openxmlformats.org/officeDocument/2006/relationships/slide" Target="slides/slide1.xml"/><Relationship Id="rId10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7B757052-04E8-9B48-D064-EE64B5795F89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0FAB2D8-EA6B-2614-4567-7C5F15418E58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E4C4FE1-A09F-42AC-8175-F4B953F90EFF}" type="datetimeFigureOut">
              <a:rPr lang="en-GB" smtClean="0"/>
              <a:t>16/10/2025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EB788E7-0518-1AB0-E830-AE3A5C63F4A4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AB91932-0C7E-B240-F8C3-9A803DE7E368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E1C1F02-0543-4867-A83F-BCFEFAF2061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30390150"/>
      </p:ext>
    </p:extLst>
  </p:cSld>
  <p:clrMap bg1="lt1" tx1="dk1" bg2="lt2" tx2="dk2" accent1="accent1" accent2="accent2" accent3="accent3" accent4="accent4" accent5="accent5" accent6="accent6" hlink="hlink" folHlink="folHlink"/>
  <p:extLst>
    <p:ext uri="{56416CCD-93CA-4268-BC5B-53C4BB910035}">
      <p15:sldGuideLst xmlns:p15="http://schemas.microsoft.com/office/powerpoint/2012/main">
        <p15:guide id="1" orient="horz" pos="2880" userDrawn="1">
          <p15:clr>
            <a:srgbClr val="F26B43"/>
          </p15:clr>
        </p15:guide>
        <p15:guide id="2" pos="2160" userDrawn="1">
          <p15:clr>
            <a:srgbClr val="F26B43"/>
          </p15:clr>
        </p15:guide>
      </p15:sldGuideLst>
    </p:ext>
  </p:extLst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210598E-521E-4327-BAA5-FA143840AC6D}" type="datetimeFigureOut">
              <a:rPr lang="en-GB" smtClean="0"/>
              <a:t>16/10/2025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5"/>
            <a:r>
              <a:rPr lang="en-US" dirty="0"/>
              <a:t>Sixth level</a:t>
            </a:r>
          </a:p>
          <a:p>
            <a:pPr lvl="6"/>
            <a:r>
              <a:rPr lang="en-US" dirty="0"/>
              <a:t>Seventh level</a:t>
            </a:r>
          </a:p>
          <a:p>
            <a:pPr lvl="7"/>
            <a:r>
              <a:rPr lang="en-US" dirty="0"/>
              <a:t>Eighth level</a:t>
            </a:r>
          </a:p>
          <a:p>
            <a:pPr lvl="8"/>
            <a:r>
              <a:rPr lang="en-US" dirty="0"/>
              <a:t>Ninth level</a:t>
            </a:r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8F106F2-2CD8-46F9-871F-B254DEA1CC1F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3087057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indent="0" algn="l" defTabSz="914400" rtl="0" eaLnBrk="1" latinLnBrk="0" hangingPunct="1">
      <a:lnSpc>
        <a:spcPct val="90000"/>
      </a:lnSpc>
      <a:spcBef>
        <a:spcPts val="600"/>
      </a:spcBef>
      <a:spcAft>
        <a:spcPts val="0"/>
      </a:spcAft>
      <a:buClr>
        <a:schemeClr val="accent1"/>
      </a:buClr>
      <a:buFont typeface="Wingdings" panose="05000000000000000000" pitchFamily="2" charset="2"/>
      <a:buNone/>
      <a:defRPr sz="1100" kern="1200">
        <a:solidFill>
          <a:schemeClr val="tx1"/>
        </a:solidFill>
        <a:latin typeface="+mn-lt"/>
        <a:ea typeface="+mn-ea"/>
        <a:cs typeface="Segoe UI Semibold" panose="020B0702040204020203" pitchFamily="34" charset="0"/>
      </a:defRPr>
    </a:lvl1pPr>
    <a:lvl2pPr marL="180000" indent="-180000" algn="l" defTabSz="914400" rtl="0" eaLnBrk="1" latinLnBrk="0" hangingPunct="1">
      <a:lnSpc>
        <a:spcPct val="90000"/>
      </a:lnSpc>
      <a:spcBef>
        <a:spcPts val="400"/>
      </a:spcBef>
      <a:spcAft>
        <a:spcPts val="0"/>
      </a:spcAft>
      <a:buClr>
        <a:schemeClr val="accent1"/>
      </a:buClr>
      <a:buFont typeface="Wingdings" panose="05000000000000000000" pitchFamily="2" charset="2"/>
      <a:buChar char="§"/>
      <a:defRPr sz="1100" kern="1200">
        <a:solidFill>
          <a:schemeClr val="tx1"/>
        </a:solidFill>
        <a:latin typeface="+mn-lt"/>
        <a:ea typeface="+mn-ea"/>
        <a:cs typeface="Segoe UI" panose="020B0502040204020203" pitchFamily="34" charset="0"/>
      </a:defRPr>
    </a:lvl2pPr>
    <a:lvl3pPr marL="360000" indent="-180000" algn="l" defTabSz="914400" rtl="0" eaLnBrk="1" latinLnBrk="0" hangingPunct="1">
      <a:lnSpc>
        <a:spcPct val="90000"/>
      </a:lnSpc>
      <a:spcBef>
        <a:spcPts val="400"/>
      </a:spcBef>
      <a:spcAft>
        <a:spcPts val="0"/>
      </a:spcAft>
      <a:buClr>
        <a:schemeClr val="tx2"/>
      </a:buClr>
      <a:buSzPct val="120000"/>
      <a:buFont typeface="Segoe UI" panose="020B0502040204020203" pitchFamily="34" charset="0"/>
      <a:buChar char="–"/>
      <a:defRPr sz="1100" kern="1200">
        <a:solidFill>
          <a:schemeClr val="tx1"/>
        </a:solidFill>
        <a:latin typeface="+mn-lt"/>
        <a:ea typeface="+mn-ea"/>
        <a:cs typeface="Segoe UI" panose="020B0502040204020203" pitchFamily="34" charset="0"/>
      </a:defRPr>
    </a:lvl3pPr>
    <a:lvl4pPr marL="540000" indent="-180000" algn="l" defTabSz="914400" rtl="0" eaLnBrk="1" latinLnBrk="0" hangingPunct="1">
      <a:lnSpc>
        <a:spcPct val="90000"/>
      </a:lnSpc>
      <a:spcBef>
        <a:spcPts val="400"/>
      </a:spcBef>
      <a:spcAft>
        <a:spcPts val="0"/>
      </a:spcAft>
      <a:buClr>
        <a:schemeClr val="accent1"/>
      </a:buClr>
      <a:buFont typeface="Wingdings" panose="05000000000000000000" pitchFamily="2" charset="2"/>
      <a:buChar char="§"/>
      <a:defRPr sz="1100" kern="1200">
        <a:solidFill>
          <a:schemeClr val="tx1"/>
        </a:solidFill>
        <a:latin typeface="+mn-lt"/>
        <a:ea typeface="+mn-ea"/>
        <a:cs typeface="Segoe UI" panose="020B0502040204020203" pitchFamily="34" charset="0"/>
      </a:defRPr>
    </a:lvl4pPr>
    <a:lvl5pPr marL="180000" indent="-180000" algn="l" defTabSz="914400" rtl="0" eaLnBrk="1" latinLnBrk="0" hangingPunct="1">
      <a:lnSpc>
        <a:spcPct val="90000"/>
      </a:lnSpc>
      <a:spcBef>
        <a:spcPts val="400"/>
      </a:spcBef>
      <a:spcAft>
        <a:spcPts val="0"/>
      </a:spcAft>
      <a:buClrTx/>
      <a:buFont typeface="+mj-lt"/>
      <a:buAutoNum type="arabicPeriod"/>
      <a:defRPr sz="1100" b="0" kern="1200">
        <a:solidFill>
          <a:schemeClr val="tx1"/>
        </a:solidFill>
        <a:latin typeface="+mn-lt"/>
        <a:ea typeface="+mn-ea"/>
        <a:cs typeface="Segoe UI" panose="020B0502040204020203" pitchFamily="34" charset="0"/>
      </a:defRPr>
    </a:lvl5pPr>
    <a:lvl6pPr marL="360000" indent="-180000" algn="l" defTabSz="914400" rtl="0" eaLnBrk="1" latinLnBrk="0" hangingPunct="1">
      <a:lnSpc>
        <a:spcPct val="90000"/>
      </a:lnSpc>
      <a:spcBef>
        <a:spcPts val="400"/>
      </a:spcBef>
      <a:spcAft>
        <a:spcPts val="0"/>
      </a:spcAft>
      <a:buClrTx/>
      <a:buFont typeface="+mj-lt"/>
      <a:buAutoNum type="alphaLcPeriod"/>
      <a:defRPr sz="1100" b="0" kern="1200">
        <a:solidFill>
          <a:schemeClr val="tx1"/>
        </a:solidFill>
        <a:latin typeface="+mn-lt"/>
        <a:ea typeface="+mn-ea"/>
        <a:cs typeface="+mn-cs"/>
      </a:defRPr>
    </a:lvl6pPr>
    <a:lvl7pPr marL="0" indent="0" algn="l" defTabSz="914400" rtl="0" eaLnBrk="1" latinLnBrk="0" hangingPunct="1">
      <a:lnSpc>
        <a:spcPct val="90000"/>
      </a:lnSpc>
      <a:spcBef>
        <a:spcPts val="600"/>
      </a:spcBef>
      <a:spcAft>
        <a:spcPts val="0"/>
      </a:spcAft>
      <a:buClr>
        <a:schemeClr val="accent1"/>
      </a:buClr>
      <a:buFont typeface="Wingdings" panose="05000000000000000000" pitchFamily="2" charset="2"/>
      <a:buNone/>
      <a:defRPr sz="1400" b="0" kern="1200">
        <a:solidFill>
          <a:schemeClr val="tx2"/>
        </a:solidFill>
        <a:latin typeface="+mj-lt"/>
        <a:ea typeface="+mn-ea"/>
        <a:cs typeface="+mn-cs"/>
      </a:defRPr>
    </a:lvl7pPr>
    <a:lvl8pPr marL="0" indent="0" algn="l" defTabSz="914400" rtl="0" eaLnBrk="1" latinLnBrk="0" hangingPunct="1">
      <a:lnSpc>
        <a:spcPct val="90000"/>
      </a:lnSpc>
      <a:spcBef>
        <a:spcPts val="600"/>
      </a:spcBef>
      <a:spcAft>
        <a:spcPts val="0"/>
      </a:spcAft>
      <a:buClr>
        <a:schemeClr val="accent1"/>
      </a:buClr>
      <a:buFontTx/>
      <a:buNone/>
      <a:defRPr sz="1100" b="1" kern="1200">
        <a:solidFill>
          <a:schemeClr val="tx2"/>
        </a:solidFill>
        <a:latin typeface="+mn-lt"/>
        <a:ea typeface="+mn-ea"/>
        <a:cs typeface="+mn-cs"/>
      </a:defRPr>
    </a:lvl8pPr>
    <a:lvl9pPr marL="0" indent="0" algn="l" defTabSz="914400" rtl="0" eaLnBrk="1" latinLnBrk="0" hangingPunct="1">
      <a:lnSpc>
        <a:spcPct val="90000"/>
      </a:lnSpc>
      <a:spcBef>
        <a:spcPts val="600"/>
      </a:spcBef>
      <a:spcAft>
        <a:spcPts val="0"/>
      </a:spcAft>
      <a:buClr>
        <a:schemeClr val="accent1"/>
      </a:buClr>
      <a:buFont typeface="Wingdings" panose="05000000000000000000" pitchFamily="2" charset="2"/>
      <a:buNone/>
      <a:defRPr sz="1600" b="0" kern="1200">
        <a:solidFill>
          <a:schemeClr val="tx2"/>
        </a:solidFill>
        <a:latin typeface="Segoe UI Semilight" panose="020B0402040204020203" pitchFamily="34" charset="0"/>
        <a:ea typeface="+mn-ea"/>
        <a:cs typeface="Segoe UI Semilight" panose="020B0402040204020203" pitchFamily="34" charset="0"/>
      </a:defRPr>
    </a:lvl9pPr>
  </p:notesStyle>
  <p:extLst>
    <p:ext uri="{620B2872-D7B9-4A21-9093-7833F8D536E1}">
      <p15:sldGuideLst xmlns:p15="http://schemas.microsoft.com/office/powerpoint/2012/main">
        <p15:guide id="1" orient="horz" pos="2880" userDrawn="1">
          <p15:clr>
            <a:srgbClr val="F26B43"/>
          </p15:clr>
        </p15:guide>
        <p15:guide id="2" pos="2160" userDrawn="1">
          <p15:clr>
            <a:srgbClr val="F26B43"/>
          </p15:clr>
        </p15:guide>
      </p15:sldGuideLst>
    </p:ext>
  </p:extLst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7" Type="http://schemas.openxmlformats.org/officeDocument/2006/relationships/image" Target="../media/image8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7.png"/><Relationship Id="rId5" Type="http://schemas.openxmlformats.org/officeDocument/2006/relationships/image" Target="../media/image6.svg"/><Relationship Id="rId4" Type="http://schemas.openxmlformats.org/officeDocument/2006/relationships/image" Target="../media/image5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7" Type="http://schemas.openxmlformats.org/officeDocument/2006/relationships/image" Target="../media/image8.sv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7.png"/><Relationship Id="rId5" Type="http://schemas.openxmlformats.org/officeDocument/2006/relationships/image" Target="../media/image6.svg"/><Relationship Id="rId4" Type="http://schemas.openxmlformats.org/officeDocument/2006/relationships/image" Target="../media/image5.png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7" Type="http://schemas.openxmlformats.org/officeDocument/2006/relationships/image" Target="../media/image12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1.png"/><Relationship Id="rId5" Type="http://schemas.openxmlformats.org/officeDocument/2006/relationships/image" Target="../media/image8.svg"/><Relationship Id="rId4" Type="http://schemas.openxmlformats.org/officeDocument/2006/relationships/image" Target="../media/image7.png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sv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/Relationships>
</file>

<file path=ppt/slideLayouts/_rels/slideLayout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sv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svg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1.xml"/></Relationships>
</file>

<file path=ppt/slideLayouts/_rels/slideLayout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svg"/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svg"/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1.xml"/></Relationships>
</file>

<file path=ppt/slideLayouts/_rels/slideLayout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svg"/><Relationship Id="rId2" Type="http://schemas.openxmlformats.org/officeDocument/2006/relationships/image" Target="../media/image19.png"/><Relationship Id="rId1" Type="http://schemas.openxmlformats.org/officeDocument/2006/relationships/slideMaster" Target="../slideMasters/slideMaster1.xml"/></Relationships>
</file>

<file path=ppt/slideLayouts/_rels/slideLayout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svg"/><Relationship Id="rId2" Type="http://schemas.openxmlformats.org/officeDocument/2006/relationships/image" Target="../media/image19.png"/><Relationship Id="rId1" Type="http://schemas.openxmlformats.org/officeDocument/2006/relationships/slideMaster" Target="../slideMasters/slideMaster1.xml"/></Relationships>
</file>

<file path=ppt/slideLayouts/_rels/slideLayout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svg"/><Relationship Id="rId7" Type="http://schemas.openxmlformats.org/officeDocument/2006/relationships/image" Target="../media/image8.svg"/><Relationship Id="rId2" Type="http://schemas.openxmlformats.org/officeDocument/2006/relationships/image" Target="../media/image19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7.png"/><Relationship Id="rId5" Type="http://schemas.openxmlformats.org/officeDocument/2006/relationships/image" Target="../media/image6.svg"/><Relationship Id="rId4" Type="http://schemas.openxmlformats.org/officeDocument/2006/relationships/image" Target="../media/image5.png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 - Tex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Cover Impact">
            <a:extLst>
              <a:ext uri="{FF2B5EF4-FFF2-40B4-BE49-F238E27FC236}">
                <a16:creationId xmlns:a16="http://schemas.microsoft.com/office/drawing/2014/main" id="{52B793C4-B3C2-E5C8-59DB-65E1D75694ED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20" name="Wiley logo">
            <a:extLst>
              <a:ext uri="{FF2B5EF4-FFF2-40B4-BE49-F238E27FC236}">
                <a16:creationId xmlns:a16="http://schemas.microsoft.com/office/drawing/2014/main" id="{CB1A00F8-5902-835B-0BC3-AC962B374078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5376000" y="342000"/>
            <a:ext cx="1440000" cy="300000"/>
          </a:xfrm>
          <a:prstGeom prst="rect">
            <a:avLst/>
          </a:prstGeom>
        </p:spPr>
      </p:pic>
      <p:pic>
        <p:nvPicPr>
          <p:cNvPr id="22" name="Wiley symbol">
            <a:extLst>
              <a:ext uri="{FF2B5EF4-FFF2-40B4-BE49-F238E27FC236}">
                <a16:creationId xmlns:a16="http://schemas.microsoft.com/office/drawing/2014/main" id="{B32B75B0-B1EB-A593-FD75-0DC845B74984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5808000" y="6012000"/>
            <a:ext cx="576000" cy="619688"/>
          </a:xfrm>
          <a:prstGeom prst="rect">
            <a:avLst/>
          </a:prstGeom>
        </p:spPr>
      </p:pic>
      <p:sp>
        <p:nvSpPr>
          <p:cNvPr id="7" name="Title">
            <a:extLst>
              <a:ext uri="{FF2B5EF4-FFF2-40B4-BE49-F238E27FC236}">
                <a16:creationId xmlns:a16="http://schemas.microsoft.com/office/drawing/2014/main" id="{9BD8E962-8D3C-B4D8-39EE-FF62CDC1CF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36000" y="2484000"/>
            <a:ext cx="6120000" cy="1661993"/>
          </a:xfrm>
        </p:spPr>
        <p:txBody>
          <a:bodyPr anchor="ctr" anchorCtr="0">
            <a:noAutofit/>
          </a:bodyPr>
          <a:lstStyle>
            <a:lvl1pPr algn="ctr">
              <a:defRPr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Subtitle">
            <a:extLst>
              <a:ext uri="{FF2B5EF4-FFF2-40B4-BE49-F238E27FC236}">
                <a16:creationId xmlns:a16="http://schemas.microsoft.com/office/drawing/2014/main" id="{79F94947-7AD4-2EF5-8016-A8EE7F1650C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576000" y="4536000"/>
            <a:ext cx="5040000" cy="664797"/>
          </a:xfrm>
        </p:spPr>
        <p:txBody>
          <a:bodyPr>
            <a:noAutofit/>
          </a:bodyPr>
          <a:lstStyle>
            <a:lvl1pPr marL="0" indent="0" algn="ctr">
              <a:spcAft>
                <a:spcPts val="0"/>
              </a:spcAft>
              <a:buNone/>
              <a:defRPr sz="2000" b="0">
                <a:solidFill>
                  <a:schemeClr val="accent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1pPr>
            <a:lvl2pPr marL="0" indent="0" algn="ctr">
              <a:spcBef>
                <a:spcPts val="1000"/>
              </a:spcBef>
              <a:spcAft>
                <a:spcPts val="0"/>
              </a:spcAft>
              <a:buNone/>
              <a:defRPr sz="2000" b="0"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2pPr>
            <a:lvl3pPr marL="0" indent="0" algn="ctr">
              <a:spcBef>
                <a:spcPts val="1000"/>
              </a:spcBef>
              <a:spcAft>
                <a:spcPts val="0"/>
              </a:spcAft>
              <a:buNone/>
              <a:defRPr sz="1800" b="0">
                <a:solidFill>
                  <a:schemeClr val="accent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3pPr>
            <a:lvl4pPr marL="0" indent="0" algn="ctr">
              <a:spcBef>
                <a:spcPts val="1000"/>
              </a:spcBef>
              <a:spcAft>
                <a:spcPts val="0"/>
              </a:spcAft>
              <a:buNone/>
              <a:defRPr sz="1600" b="0">
                <a:solidFill>
                  <a:schemeClr val="accent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4pPr>
            <a:lvl5pPr marL="0" indent="0" algn="ctr">
              <a:spcBef>
                <a:spcPts val="1000"/>
              </a:spcBef>
              <a:spcAft>
                <a:spcPts val="0"/>
              </a:spcAft>
              <a:buNone/>
              <a:defRPr sz="1600" b="0">
                <a:solidFill>
                  <a:schemeClr val="accent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5pPr>
            <a:lvl6pPr marL="0" indent="0" algn="ctr">
              <a:spcBef>
                <a:spcPts val="1000"/>
              </a:spcBef>
              <a:spcAft>
                <a:spcPts val="0"/>
              </a:spcAft>
              <a:buNone/>
              <a:defRPr sz="1600" b="0">
                <a:solidFill>
                  <a:schemeClr val="accent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6pPr>
            <a:lvl7pPr marL="0" indent="0" algn="ctr">
              <a:spcBef>
                <a:spcPts val="1000"/>
              </a:spcBef>
              <a:spcAft>
                <a:spcPts val="0"/>
              </a:spcAft>
              <a:buNone/>
              <a:defRPr sz="1600" b="0">
                <a:solidFill>
                  <a:schemeClr val="accent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7pPr>
            <a:lvl8pPr marL="0" indent="0" algn="ctr">
              <a:spcBef>
                <a:spcPts val="1000"/>
              </a:spcBef>
              <a:spcAft>
                <a:spcPts val="0"/>
              </a:spcAft>
              <a:buNone/>
              <a:defRPr sz="1600" b="0">
                <a:solidFill>
                  <a:schemeClr val="accent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8pPr>
            <a:lvl9pPr marL="0" indent="0" algn="ctr">
              <a:spcBef>
                <a:spcPts val="1000"/>
              </a:spcBef>
              <a:spcAft>
                <a:spcPts val="0"/>
              </a:spcAft>
              <a:buNone/>
              <a:defRPr sz="1600" b="0">
                <a:solidFill>
                  <a:schemeClr val="accent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26" name="Cover Date">
            <a:extLst>
              <a:ext uri="{FF2B5EF4-FFF2-40B4-BE49-F238E27FC236}">
                <a16:creationId xmlns:a16="http://schemas.microsoft.com/office/drawing/2014/main" id="{71F98EE7-2CF2-A643-9E54-8351D3A17E37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340225" y="5497204"/>
            <a:ext cx="3511550" cy="187200"/>
          </a:xfrm>
        </p:spPr>
        <p:txBody>
          <a:bodyPr/>
          <a:lstStyle>
            <a:lvl1pPr algn="ctr">
              <a:spcBef>
                <a:spcPts val="0"/>
              </a:spcBef>
              <a:spcAft>
                <a:spcPts val="0"/>
              </a:spcAft>
              <a:defRPr lang="en-GB" sz="1400" cap="all" baseline="0" dirty="0" smtClean="0">
                <a:latin typeface="Consolas" panose="020B0609020204030204" pitchFamily="49" charset="0"/>
              </a:defRPr>
            </a:lvl1pPr>
            <a:lvl2pPr marL="0" indent="0" algn="ctr">
              <a:spcBef>
                <a:spcPts val="0"/>
              </a:spcBef>
              <a:spcAft>
                <a:spcPts val="0"/>
              </a:spcAft>
              <a:buNone/>
              <a:defRPr sz="1400" cap="all" baseline="0">
                <a:latin typeface="Consolas" panose="020B0609020204030204" pitchFamily="49" charset="0"/>
              </a:defRPr>
            </a:lvl2pPr>
            <a:lvl3pPr marL="0" indent="0" algn="ctr">
              <a:spcBef>
                <a:spcPts val="0"/>
              </a:spcBef>
              <a:spcAft>
                <a:spcPts val="0"/>
              </a:spcAft>
              <a:buNone/>
              <a:defRPr sz="1400" cap="all" baseline="0">
                <a:latin typeface="Consolas" panose="020B0609020204030204" pitchFamily="49" charset="0"/>
              </a:defRPr>
            </a:lvl3pPr>
            <a:lvl4pPr marL="0" indent="0" algn="ctr">
              <a:spcBef>
                <a:spcPts val="0"/>
              </a:spcBef>
              <a:spcAft>
                <a:spcPts val="0"/>
              </a:spcAft>
              <a:buNone/>
              <a:defRPr sz="1400" cap="all" baseline="0">
                <a:latin typeface="Consolas" panose="020B0609020204030204" pitchFamily="49" charset="0"/>
              </a:defRPr>
            </a:lvl4pPr>
            <a:lvl5pPr algn="ctr">
              <a:spcBef>
                <a:spcPts val="0"/>
              </a:spcBef>
              <a:spcAft>
                <a:spcPts val="0"/>
              </a:spcAft>
              <a:defRPr sz="1400" cap="all" baseline="0">
                <a:latin typeface="Consolas" panose="020B0609020204030204" pitchFamily="49" charset="0"/>
              </a:defRPr>
            </a:lvl5pPr>
            <a:lvl6pPr algn="ctr">
              <a:spcBef>
                <a:spcPts val="0"/>
              </a:spcBef>
              <a:spcAft>
                <a:spcPts val="0"/>
              </a:spcAft>
              <a:defRPr sz="1400" b="0" cap="all" baseline="0">
                <a:latin typeface="Consolas" panose="020B0609020204030204" pitchFamily="49" charset="0"/>
              </a:defRPr>
            </a:lvl6pPr>
            <a:lvl7pPr marL="0" indent="0" algn="ctr">
              <a:spcBef>
                <a:spcPts val="0"/>
              </a:spcBef>
              <a:spcAft>
                <a:spcPts val="0"/>
              </a:spcAft>
              <a:buNone/>
              <a:defRPr sz="1400" cap="all" baseline="0">
                <a:latin typeface="Consolas" panose="020B0609020204030204" pitchFamily="49" charset="0"/>
              </a:defRPr>
            </a:lvl7pPr>
            <a:lvl8pPr marL="0" indent="0" algn="ctr">
              <a:spcBef>
                <a:spcPts val="0"/>
              </a:spcBef>
              <a:spcAft>
                <a:spcPts val="0"/>
              </a:spcAft>
              <a:buNone/>
              <a:defRPr sz="1400" cap="all" baseline="0">
                <a:latin typeface="Consolas" panose="020B0609020204030204" pitchFamily="49" charset="0"/>
              </a:defRPr>
            </a:lvl8pPr>
            <a:lvl9pPr marL="0" indent="0" algn="ctr">
              <a:spcBef>
                <a:spcPts val="0"/>
              </a:spcBef>
              <a:spcAft>
                <a:spcPts val="0"/>
              </a:spcAft>
              <a:buNone/>
              <a:defRPr sz="1400" cap="all" baseline="0">
                <a:latin typeface="Consolas" panose="020B0609020204030204" pitchFamily="49" charset="0"/>
              </a:defRPr>
            </a:lvl9pPr>
          </a:lstStyle>
          <a:p>
            <a:pPr lvl="0"/>
            <a:r>
              <a:rPr lang="en-GB" dirty="0"/>
              <a:t>Click to add cover date</a:t>
            </a:r>
          </a:p>
          <a:p>
            <a:pPr lvl="0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2815563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">
            <a:extLst>
              <a:ext uri="{FF2B5EF4-FFF2-40B4-BE49-F238E27FC236}">
                <a16:creationId xmlns:a16="http://schemas.microsoft.com/office/drawing/2014/main" id="{AD2934D3-F52A-D49B-455E-40B00337C5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9751" y="460375"/>
            <a:ext cx="11110912" cy="553997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Subtitle 1">
            <a:extLst>
              <a:ext uri="{FF2B5EF4-FFF2-40B4-BE49-F238E27FC236}">
                <a16:creationId xmlns:a16="http://schemas.microsoft.com/office/drawing/2014/main" id="{2DC76ADE-9D46-7364-260D-B5839273AC94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539750" y="1374373"/>
            <a:ext cx="11110913" cy="288000"/>
          </a:xfrm>
        </p:spPr>
        <p:txBody>
          <a:bodyPr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800"/>
              </a:spcBef>
              <a:spcAft>
                <a:spcPts val="300"/>
              </a:spcAft>
              <a:buClr>
                <a:schemeClr val="accent1"/>
              </a:buClr>
              <a:buFont typeface="Wingdings" panose="05000000000000000000" pitchFamily="2" charset="2"/>
              <a:buNone/>
              <a:defRPr sz="2000" b="0" kern="120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300"/>
              </a:spcAft>
              <a:buClr>
                <a:schemeClr val="accent1"/>
              </a:buClr>
              <a:buFontTx/>
              <a:buNone/>
              <a:defRPr sz="16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0" indent="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300"/>
              </a:spcAft>
              <a:buClr>
                <a:schemeClr val="accent1"/>
              </a:buClr>
              <a:buFont typeface="Wingdings" panose="05000000000000000000" pitchFamily="2" charset="2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Segoe UI Semibold" panose="020B0702040204020203" pitchFamily="34" charset="0"/>
              </a:defRPr>
            </a:lvl3pPr>
            <a:lvl4pPr marL="216000" indent="-216000" algn="l" defTabSz="914400" rtl="0" eaLnBrk="1" latinLnBrk="0" hangingPunct="1">
              <a:lnSpc>
                <a:spcPct val="90000"/>
              </a:lnSpc>
              <a:spcBef>
                <a:spcPts val="600"/>
              </a:spcBef>
              <a:spcAft>
                <a:spcPts val="30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Segoe UI" panose="020B0502040204020203" pitchFamily="34" charset="0"/>
              </a:defRPr>
            </a:lvl4pPr>
            <a:lvl5pPr marL="432000" indent="-216000" algn="l" defTabSz="914400" rtl="0" eaLnBrk="1" latinLnBrk="0" hangingPunct="1">
              <a:lnSpc>
                <a:spcPct val="90000"/>
              </a:lnSpc>
              <a:spcBef>
                <a:spcPts val="600"/>
              </a:spcBef>
              <a:spcAft>
                <a:spcPts val="300"/>
              </a:spcAft>
              <a:buClr>
                <a:schemeClr val="tx2"/>
              </a:buClr>
              <a:buSzPct val="120000"/>
              <a:buFont typeface="Segoe UI" panose="020B0502040204020203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Segoe UI" panose="020B0502040204020203" pitchFamily="34" charset="0"/>
              </a:defRPr>
            </a:lvl5pPr>
            <a:lvl6pPr marL="648000" indent="-216000" algn="l" defTabSz="914400" rtl="0" eaLnBrk="1" latinLnBrk="0" hangingPunct="1">
              <a:lnSpc>
                <a:spcPct val="90000"/>
              </a:lnSpc>
              <a:spcBef>
                <a:spcPts val="600"/>
              </a:spcBef>
              <a:spcAft>
                <a:spcPts val="30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Segoe UI" panose="020B0502040204020203" pitchFamily="34" charset="0"/>
              </a:defRPr>
            </a:lvl6pPr>
            <a:lvl7pPr marL="216000" indent="-216000" algn="l" defTabSz="914400" rtl="0" eaLnBrk="1" latinLnBrk="0" hangingPunct="1">
              <a:lnSpc>
                <a:spcPct val="90000"/>
              </a:lnSpc>
              <a:spcBef>
                <a:spcPts val="600"/>
              </a:spcBef>
              <a:spcAft>
                <a:spcPts val="300"/>
              </a:spcAft>
              <a:buClrTx/>
              <a:buFont typeface="+mj-lt"/>
              <a:buAutoNum type="arabicPeriod"/>
              <a:defRPr sz="1600" b="0" kern="1200">
                <a:solidFill>
                  <a:schemeClr val="tx1"/>
                </a:solidFill>
                <a:latin typeface="+mn-lt"/>
                <a:ea typeface="+mn-ea"/>
                <a:cs typeface="Segoe UI" panose="020B0502040204020203" pitchFamily="34" charset="0"/>
              </a:defRPr>
            </a:lvl7pPr>
            <a:lvl8pPr marL="432000" indent="-216000" algn="l" defTabSz="914400" rtl="0" eaLnBrk="1" latinLnBrk="0" hangingPunct="1">
              <a:lnSpc>
                <a:spcPct val="90000"/>
              </a:lnSpc>
              <a:spcBef>
                <a:spcPts val="600"/>
              </a:spcBef>
              <a:spcAft>
                <a:spcPts val="300"/>
              </a:spcAft>
              <a:buClrTx/>
              <a:buFont typeface="+mj-lt"/>
              <a:buAutoNum type="alphaLcPeriod"/>
              <a:defRPr sz="16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0" indent="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Font typeface="Wingdings" panose="05000000000000000000" pitchFamily="2" charset="2"/>
              <a:buNone/>
              <a:defRPr sz="2800" b="0" kern="1200">
                <a:solidFill>
                  <a:schemeClr val="tx2"/>
                </a:solidFill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defRPr>
            </a:lvl9pPr>
          </a:lstStyle>
          <a:p>
            <a:r>
              <a:rPr lang="en-US" dirty="0"/>
              <a:t>Click to add subtitle</a:t>
            </a:r>
            <a:endParaRPr lang="en-GB" dirty="0"/>
          </a:p>
        </p:txBody>
      </p:sp>
      <p:sp>
        <p:nvSpPr>
          <p:cNvPr id="6" name="Content Placeholder 1">
            <a:extLst>
              <a:ext uri="{FF2B5EF4-FFF2-40B4-BE49-F238E27FC236}">
                <a16:creationId xmlns:a16="http://schemas.microsoft.com/office/drawing/2014/main" id="{3E6566DC-98F1-427C-EE29-E10A151E8CE6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539750" y="1949451"/>
            <a:ext cx="11110913" cy="38274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9" name="Footer Placeholder">
            <a:extLst>
              <a:ext uri="{FF2B5EF4-FFF2-40B4-BE49-F238E27FC236}">
                <a16:creationId xmlns:a16="http://schemas.microsoft.com/office/drawing/2014/main" id="{5F3D0E3E-2F1F-9E98-2438-6B8FE7F953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To Insert document name go to Insert &gt; Header &amp; Footer</a:t>
            </a:r>
            <a:endParaRPr lang="en-GB" dirty="0"/>
          </a:p>
        </p:txBody>
      </p:sp>
      <p:sp>
        <p:nvSpPr>
          <p:cNvPr id="10" name="Slide Number Placeholder">
            <a:extLst>
              <a:ext uri="{FF2B5EF4-FFF2-40B4-BE49-F238E27FC236}">
                <a16:creationId xmlns:a16="http://schemas.microsoft.com/office/drawing/2014/main" id="{41D50472-7EE8-2C69-BFB8-3EAF16D053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A0B1D3-1885-42CB-AC73-9FFCE49556F9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2" name="Date Placeholder">
            <a:extLst>
              <a:ext uri="{FF2B5EF4-FFF2-40B4-BE49-F238E27FC236}">
                <a16:creationId xmlns:a16="http://schemas.microsoft.com/office/drawing/2014/main" id="{D074B7B9-AE53-CE6E-C19B-D5D85EFF96EF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1897727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340" userDrawn="1">
          <p15:clr>
            <a:srgbClr val="FBAE40"/>
          </p15:clr>
        </p15:guide>
        <p15:guide id="2" orient="horz" pos="2522" userDrawn="1">
          <p15:clr>
            <a:srgbClr val="FBAE40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Subtitle &amp; Footn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">
            <a:extLst>
              <a:ext uri="{FF2B5EF4-FFF2-40B4-BE49-F238E27FC236}">
                <a16:creationId xmlns:a16="http://schemas.microsoft.com/office/drawing/2014/main" id="{AD2934D3-F52A-D49B-455E-40B00337C5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4" name="Subtitle 1">
            <a:extLst>
              <a:ext uri="{FF2B5EF4-FFF2-40B4-BE49-F238E27FC236}">
                <a16:creationId xmlns:a16="http://schemas.microsoft.com/office/drawing/2014/main" id="{5FE24F65-F7A2-0085-07F3-7CCAF7CF6D0B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539750" y="1374373"/>
            <a:ext cx="11110913" cy="288000"/>
          </a:xfrm>
        </p:spPr>
        <p:txBody>
          <a:bodyPr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800"/>
              </a:spcBef>
              <a:spcAft>
                <a:spcPts val="300"/>
              </a:spcAft>
              <a:buClr>
                <a:schemeClr val="accent1"/>
              </a:buClr>
              <a:buFont typeface="Wingdings" panose="05000000000000000000" pitchFamily="2" charset="2"/>
              <a:buNone/>
              <a:defRPr sz="2000" b="0" kern="120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300"/>
              </a:spcAft>
              <a:buClr>
                <a:schemeClr val="accent1"/>
              </a:buClr>
              <a:buFontTx/>
              <a:buNone/>
              <a:defRPr sz="16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0" indent="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300"/>
              </a:spcAft>
              <a:buClr>
                <a:schemeClr val="accent1"/>
              </a:buClr>
              <a:buFont typeface="Wingdings" panose="05000000000000000000" pitchFamily="2" charset="2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Segoe UI Semibold" panose="020B0702040204020203" pitchFamily="34" charset="0"/>
              </a:defRPr>
            </a:lvl3pPr>
            <a:lvl4pPr marL="216000" indent="-216000" algn="l" defTabSz="914400" rtl="0" eaLnBrk="1" latinLnBrk="0" hangingPunct="1">
              <a:lnSpc>
                <a:spcPct val="90000"/>
              </a:lnSpc>
              <a:spcBef>
                <a:spcPts val="600"/>
              </a:spcBef>
              <a:spcAft>
                <a:spcPts val="30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Segoe UI" panose="020B0502040204020203" pitchFamily="34" charset="0"/>
              </a:defRPr>
            </a:lvl4pPr>
            <a:lvl5pPr marL="432000" indent="-216000" algn="l" defTabSz="914400" rtl="0" eaLnBrk="1" latinLnBrk="0" hangingPunct="1">
              <a:lnSpc>
                <a:spcPct val="90000"/>
              </a:lnSpc>
              <a:spcBef>
                <a:spcPts val="600"/>
              </a:spcBef>
              <a:spcAft>
                <a:spcPts val="300"/>
              </a:spcAft>
              <a:buClr>
                <a:schemeClr val="tx2"/>
              </a:buClr>
              <a:buSzPct val="120000"/>
              <a:buFont typeface="Segoe UI" panose="020B0502040204020203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Segoe UI" panose="020B0502040204020203" pitchFamily="34" charset="0"/>
              </a:defRPr>
            </a:lvl5pPr>
            <a:lvl6pPr marL="648000" indent="-216000" algn="l" defTabSz="914400" rtl="0" eaLnBrk="1" latinLnBrk="0" hangingPunct="1">
              <a:lnSpc>
                <a:spcPct val="90000"/>
              </a:lnSpc>
              <a:spcBef>
                <a:spcPts val="600"/>
              </a:spcBef>
              <a:spcAft>
                <a:spcPts val="30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Segoe UI" panose="020B0502040204020203" pitchFamily="34" charset="0"/>
              </a:defRPr>
            </a:lvl6pPr>
            <a:lvl7pPr marL="216000" indent="-216000" algn="l" defTabSz="914400" rtl="0" eaLnBrk="1" latinLnBrk="0" hangingPunct="1">
              <a:lnSpc>
                <a:spcPct val="90000"/>
              </a:lnSpc>
              <a:spcBef>
                <a:spcPts val="600"/>
              </a:spcBef>
              <a:spcAft>
                <a:spcPts val="300"/>
              </a:spcAft>
              <a:buClrTx/>
              <a:buFont typeface="+mj-lt"/>
              <a:buAutoNum type="arabicPeriod"/>
              <a:defRPr sz="1600" b="0" kern="1200">
                <a:solidFill>
                  <a:schemeClr val="tx1"/>
                </a:solidFill>
                <a:latin typeface="+mn-lt"/>
                <a:ea typeface="+mn-ea"/>
                <a:cs typeface="Segoe UI" panose="020B0502040204020203" pitchFamily="34" charset="0"/>
              </a:defRPr>
            </a:lvl7pPr>
            <a:lvl8pPr marL="432000" indent="-216000" algn="l" defTabSz="914400" rtl="0" eaLnBrk="1" latinLnBrk="0" hangingPunct="1">
              <a:lnSpc>
                <a:spcPct val="90000"/>
              </a:lnSpc>
              <a:spcBef>
                <a:spcPts val="600"/>
              </a:spcBef>
              <a:spcAft>
                <a:spcPts val="300"/>
              </a:spcAft>
              <a:buClrTx/>
              <a:buFont typeface="+mj-lt"/>
              <a:buAutoNum type="alphaLcPeriod"/>
              <a:defRPr sz="16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0" indent="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Font typeface="Wingdings" panose="05000000000000000000" pitchFamily="2" charset="2"/>
              <a:buNone/>
              <a:defRPr sz="2800" b="0" kern="1200">
                <a:solidFill>
                  <a:schemeClr val="tx2"/>
                </a:solidFill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defRPr>
            </a:lvl9pPr>
          </a:lstStyle>
          <a:p>
            <a:r>
              <a:rPr lang="en-US" dirty="0"/>
              <a:t>Click to add subtitle</a:t>
            </a:r>
          </a:p>
        </p:txBody>
      </p:sp>
      <p:sp>
        <p:nvSpPr>
          <p:cNvPr id="8" name="Content Placeholder 1">
            <a:extLst>
              <a:ext uri="{FF2B5EF4-FFF2-40B4-BE49-F238E27FC236}">
                <a16:creationId xmlns:a16="http://schemas.microsoft.com/office/drawing/2014/main" id="{FE6B5E6B-3704-2852-07BB-65F87A78C203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539750" y="1949451"/>
            <a:ext cx="11110913" cy="38274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11" name="Footnotes">
            <a:extLst>
              <a:ext uri="{FF2B5EF4-FFF2-40B4-BE49-F238E27FC236}">
                <a16:creationId xmlns:a16="http://schemas.microsoft.com/office/drawing/2014/main" id="{627500CA-197E-390E-5C3E-E4C01AC2779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39750" y="5900738"/>
            <a:ext cx="7312025" cy="230232"/>
          </a:xfrm>
        </p:spPr>
        <p:txBody>
          <a:bodyPr anchor="b" anchorCtr="0"/>
          <a:lstStyle>
            <a:lvl1pPr marL="144000" indent="-144000">
              <a:spcBef>
                <a:spcPts val="0"/>
              </a:spcBef>
              <a:spcAft>
                <a:spcPts val="0"/>
              </a:spcAft>
              <a:buClrTx/>
              <a:buFont typeface="+mj-lt"/>
              <a:buAutoNum type="arabicPeriod"/>
              <a:defRPr sz="800" b="0">
                <a:solidFill>
                  <a:schemeClr val="tx1"/>
                </a:solidFill>
                <a:latin typeface="+mn-lt"/>
              </a:defRPr>
            </a:lvl1pPr>
            <a:lvl2pPr marL="144000" indent="-144000">
              <a:spcBef>
                <a:spcPts val="0"/>
              </a:spcBef>
              <a:spcAft>
                <a:spcPts val="0"/>
              </a:spcAft>
              <a:buClrTx/>
              <a:buFont typeface="+mj-lt"/>
              <a:buAutoNum type="alphaLcPeriod"/>
              <a:defRPr sz="800" b="0">
                <a:solidFill>
                  <a:schemeClr val="tx1"/>
                </a:solidFill>
                <a:latin typeface="+mn-lt"/>
              </a:defRPr>
            </a:lvl2pPr>
            <a:lvl3pPr marL="144000" indent="-144000">
              <a:spcBef>
                <a:spcPts val="0"/>
              </a:spcBef>
              <a:spcAft>
                <a:spcPts val="0"/>
              </a:spcAft>
              <a:buClrTx/>
              <a:buFont typeface="+mj-lt"/>
              <a:buAutoNum type="romanLcPeriod"/>
              <a:defRPr sz="800" b="0">
                <a:solidFill>
                  <a:schemeClr val="tx1"/>
                </a:solidFill>
                <a:latin typeface="+mn-lt"/>
              </a:defRPr>
            </a:lvl3pPr>
            <a:lvl4pPr marL="144000" indent="-144000">
              <a:spcBef>
                <a:spcPts val="0"/>
              </a:spcBef>
              <a:spcAft>
                <a:spcPts val="0"/>
              </a:spcAft>
              <a:buClrTx/>
              <a:buFont typeface="+mj-lt"/>
              <a:buAutoNum type="arabicPeriod"/>
              <a:defRPr sz="800" b="0">
                <a:solidFill>
                  <a:schemeClr val="tx1"/>
                </a:solidFill>
                <a:latin typeface="+mn-lt"/>
              </a:defRPr>
            </a:lvl4pPr>
            <a:lvl5pPr marL="144000" indent="-144000">
              <a:spcBef>
                <a:spcPts val="0"/>
              </a:spcBef>
              <a:spcAft>
                <a:spcPts val="0"/>
              </a:spcAft>
              <a:buClrTx/>
              <a:buFont typeface="+mj-lt"/>
              <a:buAutoNum type="alphaLcPeriod"/>
              <a:defRPr sz="800" b="0">
                <a:solidFill>
                  <a:schemeClr val="tx1"/>
                </a:solidFill>
                <a:latin typeface="+mn-lt"/>
              </a:defRPr>
            </a:lvl5pPr>
            <a:lvl6pPr marL="144000" indent="-144000">
              <a:spcBef>
                <a:spcPts val="0"/>
              </a:spcBef>
              <a:spcAft>
                <a:spcPts val="0"/>
              </a:spcAft>
              <a:buClrTx/>
              <a:buFont typeface="+mj-lt"/>
              <a:buAutoNum type="romanLcPeriod"/>
              <a:defRPr sz="800" b="0">
                <a:solidFill>
                  <a:schemeClr val="tx1"/>
                </a:solidFill>
                <a:latin typeface="+mn-lt"/>
              </a:defRPr>
            </a:lvl6pPr>
            <a:lvl7pPr marL="144000" indent="-144000">
              <a:spcBef>
                <a:spcPts val="0"/>
              </a:spcBef>
              <a:spcAft>
                <a:spcPts val="0"/>
              </a:spcAft>
              <a:buClrTx/>
              <a:buFont typeface="+mj-lt"/>
              <a:buAutoNum type="arabicPeriod"/>
              <a:defRPr sz="800" b="0">
                <a:solidFill>
                  <a:schemeClr val="tx1"/>
                </a:solidFill>
                <a:latin typeface="+mn-lt"/>
              </a:defRPr>
            </a:lvl7pPr>
            <a:lvl8pPr marL="144000" indent="-144000">
              <a:spcBef>
                <a:spcPts val="0"/>
              </a:spcBef>
              <a:spcAft>
                <a:spcPts val="0"/>
              </a:spcAft>
              <a:buClrTx/>
              <a:buFont typeface="+mj-lt"/>
              <a:buAutoNum type="alphaLcPeriod"/>
              <a:defRPr sz="800" b="0">
                <a:solidFill>
                  <a:schemeClr val="tx1"/>
                </a:solidFill>
                <a:latin typeface="+mn-lt"/>
              </a:defRPr>
            </a:lvl8pPr>
            <a:lvl9pPr marL="144000" indent="-144000">
              <a:spcBef>
                <a:spcPts val="0"/>
              </a:spcBef>
              <a:spcAft>
                <a:spcPts val="0"/>
              </a:spcAft>
              <a:buClrTx/>
              <a:buFont typeface="+mj-lt"/>
              <a:buAutoNum type="romanLcPeriod"/>
              <a:defRPr sz="800" b="0">
                <a:solidFill>
                  <a:schemeClr val="tx1"/>
                </a:solidFill>
                <a:latin typeface="+mn-lt"/>
              </a:defRPr>
            </a:lvl9pPr>
          </a:lstStyle>
          <a:p>
            <a:pPr lvl="0"/>
            <a:r>
              <a:rPr lang="en-GB" dirty="0"/>
              <a:t>Click to add footnote.</a:t>
            </a:r>
          </a:p>
        </p:txBody>
      </p:sp>
      <p:sp>
        <p:nvSpPr>
          <p:cNvPr id="9" name="Footer Placeholder">
            <a:extLst>
              <a:ext uri="{FF2B5EF4-FFF2-40B4-BE49-F238E27FC236}">
                <a16:creationId xmlns:a16="http://schemas.microsoft.com/office/drawing/2014/main" id="{5F3D0E3E-2F1F-9E98-2438-6B8FE7F953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To Insert document name go to Insert &gt; Header &amp; Footer</a:t>
            </a:r>
            <a:endParaRPr lang="en-GB" dirty="0"/>
          </a:p>
        </p:txBody>
      </p:sp>
      <p:sp>
        <p:nvSpPr>
          <p:cNvPr id="10" name="Slide Number Placeholder">
            <a:extLst>
              <a:ext uri="{FF2B5EF4-FFF2-40B4-BE49-F238E27FC236}">
                <a16:creationId xmlns:a16="http://schemas.microsoft.com/office/drawing/2014/main" id="{41D50472-7EE8-2C69-BFB8-3EAF16D053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A0B1D3-1885-42CB-AC73-9FFCE49556F9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2" name="Date Placeholder">
            <a:extLst>
              <a:ext uri="{FF2B5EF4-FFF2-40B4-BE49-F238E27FC236}">
                <a16:creationId xmlns:a16="http://schemas.microsoft.com/office/drawing/2014/main" id="{9747AA99-58AD-0BB5-5942-357F678FFF30}"/>
              </a:ext>
            </a:extLst>
          </p:cNvPr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5235202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340" userDrawn="1">
          <p15:clr>
            <a:srgbClr val="FBAE40"/>
          </p15:clr>
        </p15:guide>
        <p15:guide id="2" orient="horz" pos="2522" userDrawn="1">
          <p15:clr>
            <a:srgbClr val="FBAE40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- 2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">
            <a:extLst>
              <a:ext uri="{FF2B5EF4-FFF2-40B4-BE49-F238E27FC236}">
                <a16:creationId xmlns:a16="http://schemas.microsoft.com/office/drawing/2014/main" id="{AD2934D3-F52A-D49B-455E-40B00337C5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6" name="Content Placeholder 1">
            <a:extLst>
              <a:ext uri="{FF2B5EF4-FFF2-40B4-BE49-F238E27FC236}">
                <a16:creationId xmlns:a16="http://schemas.microsoft.com/office/drawing/2014/main" id="{3E6566DC-98F1-427C-EE29-E10A151E8CE6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539750" y="1373187"/>
            <a:ext cx="5411788" cy="440391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C0400EFE-C635-1DAA-C964-F8A5503A94F9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6238875" y="1373187"/>
            <a:ext cx="5411788" cy="440391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9" name="Footer Placeholder">
            <a:extLst>
              <a:ext uri="{FF2B5EF4-FFF2-40B4-BE49-F238E27FC236}">
                <a16:creationId xmlns:a16="http://schemas.microsoft.com/office/drawing/2014/main" id="{5F3D0E3E-2F1F-9E98-2438-6B8FE7F953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To Insert document name go to Insert &gt; Header &amp; Footer</a:t>
            </a:r>
          </a:p>
        </p:txBody>
      </p:sp>
      <p:sp>
        <p:nvSpPr>
          <p:cNvPr id="10" name="Slide Number Placeholder">
            <a:extLst>
              <a:ext uri="{FF2B5EF4-FFF2-40B4-BE49-F238E27FC236}">
                <a16:creationId xmlns:a16="http://schemas.microsoft.com/office/drawing/2014/main" id="{41D50472-7EE8-2C69-BFB8-3EAF16D053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A0B1D3-1885-42CB-AC73-9FFCE49556F9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3" name="Date Placeholder">
            <a:extLst>
              <a:ext uri="{FF2B5EF4-FFF2-40B4-BE49-F238E27FC236}">
                <a16:creationId xmlns:a16="http://schemas.microsoft.com/office/drawing/2014/main" id="{5B6DAB67-1883-CB60-F350-0D11CFFFF312}"/>
              </a:ext>
            </a:extLst>
          </p:cNvPr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3425875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340">
          <p15:clr>
            <a:srgbClr val="FBAE40"/>
          </p15:clr>
        </p15:guide>
        <p15:guide id="2" orient="horz" pos="2522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- 2 Columns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">
            <a:extLst>
              <a:ext uri="{FF2B5EF4-FFF2-40B4-BE49-F238E27FC236}">
                <a16:creationId xmlns:a16="http://schemas.microsoft.com/office/drawing/2014/main" id="{AD2934D3-F52A-D49B-455E-40B00337C5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Subtitle 1">
            <a:extLst>
              <a:ext uri="{FF2B5EF4-FFF2-40B4-BE49-F238E27FC236}">
                <a16:creationId xmlns:a16="http://schemas.microsoft.com/office/drawing/2014/main" id="{2DC76ADE-9D46-7364-260D-B5839273AC94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539750" y="1374373"/>
            <a:ext cx="5411788" cy="288000"/>
          </a:xfrm>
        </p:spPr>
        <p:txBody>
          <a:bodyPr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800"/>
              </a:spcBef>
              <a:spcAft>
                <a:spcPts val="300"/>
              </a:spcAft>
              <a:buClr>
                <a:schemeClr val="accent1"/>
              </a:buClr>
              <a:buFont typeface="Wingdings" panose="05000000000000000000" pitchFamily="2" charset="2"/>
              <a:buNone/>
              <a:defRPr sz="2000" b="0" kern="120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300"/>
              </a:spcAft>
              <a:buClr>
                <a:schemeClr val="accent1"/>
              </a:buClr>
              <a:buFontTx/>
              <a:buNone/>
              <a:defRPr sz="16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0" indent="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300"/>
              </a:spcAft>
              <a:buClr>
                <a:schemeClr val="accent1"/>
              </a:buClr>
              <a:buFont typeface="Wingdings" panose="05000000000000000000" pitchFamily="2" charset="2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Segoe UI Semibold" panose="020B0702040204020203" pitchFamily="34" charset="0"/>
              </a:defRPr>
            </a:lvl3pPr>
            <a:lvl4pPr marL="216000" indent="-216000" algn="l" defTabSz="914400" rtl="0" eaLnBrk="1" latinLnBrk="0" hangingPunct="1">
              <a:lnSpc>
                <a:spcPct val="90000"/>
              </a:lnSpc>
              <a:spcBef>
                <a:spcPts val="600"/>
              </a:spcBef>
              <a:spcAft>
                <a:spcPts val="30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Segoe UI" panose="020B0502040204020203" pitchFamily="34" charset="0"/>
              </a:defRPr>
            </a:lvl4pPr>
            <a:lvl5pPr marL="432000" indent="-216000" algn="l" defTabSz="914400" rtl="0" eaLnBrk="1" latinLnBrk="0" hangingPunct="1">
              <a:lnSpc>
                <a:spcPct val="90000"/>
              </a:lnSpc>
              <a:spcBef>
                <a:spcPts val="600"/>
              </a:spcBef>
              <a:spcAft>
                <a:spcPts val="300"/>
              </a:spcAft>
              <a:buClr>
                <a:schemeClr val="tx2"/>
              </a:buClr>
              <a:buSzPct val="120000"/>
              <a:buFont typeface="Segoe UI" panose="020B0502040204020203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Segoe UI" panose="020B0502040204020203" pitchFamily="34" charset="0"/>
              </a:defRPr>
            </a:lvl5pPr>
            <a:lvl6pPr marL="648000" indent="-216000" algn="l" defTabSz="914400" rtl="0" eaLnBrk="1" latinLnBrk="0" hangingPunct="1">
              <a:lnSpc>
                <a:spcPct val="90000"/>
              </a:lnSpc>
              <a:spcBef>
                <a:spcPts val="600"/>
              </a:spcBef>
              <a:spcAft>
                <a:spcPts val="30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Segoe UI" panose="020B0502040204020203" pitchFamily="34" charset="0"/>
              </a:defRPr>
            </a:lvl6pPr>
            <a:lvl7pPr marL="216000" indent="-216000" algn="l" defTabSz="914400" rtl="0" eaLnBrk="1" latinLnBrk="0" hangingPunct="1">
              <a:lnSpc>
                <a:spcPct val="90000"/>
              </a:lnSpc>
              <a:spcBef>
                <a:spcPts val="600"/>
              </a:spcBef>
              <a:spcAft>
                <a:spcPts val="300"/>
              </a:spcAft>
              <a:buClrTx/>
              <a:buFont typeface="+mj-lt"/>
              <a:buAutoNum type="arabicPeriod"/>
              <a:defRPr sz="1600" b="0" kern="1200">
                <a:solidFill>
                  <a:schemeClr val="tx1"/>
                </a:solidFill>
                <a:latin typeface="+mn-lt"/>
                <a:ea typeface="+mn-ea"/>
                <a:cs typeface="Segoe UI" panose="020B0502040204020203" pitchFamily="34" charset="0"/>
              </a:defRPr>
            </a:lvl7pPr>
            <a:lvl8pPr marL="432000" indent="-216000" algn="l" defTabSz="914400" rtl="0" eaLnBrk="1" latinLnBrk="0" hangingPunct="1">
              <a:lnSpc>
                <a:spcPct val="90000"/>
              </a:lnSpc>
              <a:spcBef>
                <a:spcPts val="600"/>
              </a:spcBef>
              <a:spcAft>
                <a:spcPts val="300"/>
              </a:spcAft>
              <a:buClrTx/>
              <a:buFont typeface="+mj-lt"/>
              <a:buAutoNum type="alphaLcPeriod"/>
              <a:defRPr sz="16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0" indent="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Font typeface="Wingdings" panose="05000000000000000000" pitchFamily="2" charset="2"/>
              <a:buNone/>
              <a:defRPr sz="2800" b="0" kern="1200">
                <a:solidFill>
                  <a:schemeClr val="tx2"/>
                </a:solidFill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defRPr>
            </a:lvl9pPr>
          </a:lstStyle>
          <a:p>
            <a:pPr lvl="0"/>
            <a:r>
              <a:rPr lang="en-US" dirty="0"/>
              <a:t>Click to add subtitle</a:t>
            </a:r>
          </a:p>
        </p:txBody>
      </p:sp>
      <p:sp>
        <p:nvSpPr>
          <p:cNvPr id="6" name="Content Placeholder 1">
            <a:extLst>
              <a:ext uri="{FF2B5EF4-FFF2-40B4-BE49-F238E27FC236}">
                <a16:creationId xmlns:a16="http://schemas.microsoft.com/office/drawing/2014/main" id="{3E6566DC-98F1-427C-EE29-E10A151E8CE6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539750" y="1949451"/>
            <a:ext cx="5411788" cy="38274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4" name="Subtitle 2">
            <a:extLst>
              <a:ext uri="{FF2B5EF4-FFF2-40B4-BE49-F238E27FC236}">
                <a16:creationId xmlns:a16="http://schemas.microsoft.com/office/drawing/2014/main" id="{211B65AE-666C-5B41-E85D-1EC509757699}"/>
              </a:ext>
            </a:extLst>
          </p:cNvPr>
          <p:cNvSpPr>
            <a:spLocks noGrp="1"/>
          </p:cNvSpPr>
          <p:nvPr>
            <p:ph type="body" idx="15" hasCustomPrompt="1"/>
          </p:nvPr>
        </p:nvSpPr>
        <p:spPr>
          <a:xfrm>
            <a:off x="6238875" y="1374373"/>
            <a:ext cx="5411788" cy="288000"/>
          </a:xfrm>
        </p:spPr>
        <p:txBody>
          <a:bodyPr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800"/>
              </a:spcBef>
              <a:spcAft>
                <a:spcPts val="300"/>
              </a:spcAft>
              <a:buClr>
                <a:schemeClr val="accent1"/>
              </a:buClr>
              <a:buFont typeface="Wingdings" panose="05000000000000000000" pitchFamily="2" charset="2"/>
              <a:buNone/>
              <a:defRPr sz="2000" b="0" kern="120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300"/>
              </a:spcAft>
              <a:buClr>
                <a:schemeClr val="accent1"/>
              </a:buClr>
              <a:buFontTx/>
              <a:buNone/>
              <a:defRPr sz="16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0" indent="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300"/>
              </a:spcAft>
              <a:buClr>
                <a:schemeClr val="accent1"/>
              </a:buClr>
              <a:buFont typeface="Wingdings" panose="05000000000000000000" pitchFamily="2" charset="2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Segoe UI Semibold" panose="020B0702040204020203" pitchFamily="34" charset="0"/>
              </a:defRPr>
            </a:lvl3pPr>
            <a:lvl4pPr marL="216000" indent="-216000" algn="l" defTabSz="914400" rtl="0" eaLnBrk="1" latinLnBrk="0" hangingPunct="1">
              <a:lnSpc>
                <a:spcPct val="90000"/>
              </a:lnSpc>
              <a:spcBef>
                <a:spcPts val="600"/>
              </a:spcBef>
              <a:spcAft>
                <a:spcPts val="30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Segoe UI" panose="020B0502040204020203" pitchFamily="34" charset="0"/>
              </a:defRPr>
            </a:lvl4pPr>
            <a:lvl5pPr marL="432000" indent="-216000" algn="l" defTabSz="914400" rtl="0" eaLnBrk="1" latinLnBrk="0" hangingPunct="1">
              <a:lnSpc>
                <a:spcPct val="90000"/>
              </a:lnSpc>
              <a:spcBef>
                <a:spcPts val="600"/>
              </a:spcBef>
              <a:spcAft>
                <a:spcPts val="300"/>
              </a:spcAft>
              <a:buClr>
                <a:schemeClr val="tx2"/>
              </a:buClr>
              <a:buSzPct val="120000"/>
              <a:buFont typeface="Segoe UI" panose="020B0502040204020203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Segoe UI" panose="020B0502040204020203" pitchFamily="34" charset="0"/>
              </a:defRPr>
            </a:lvl5pPr>
            <a:lvl6pPr marL="648000" indent="-216000" algn="l" defTabSz="914400" rtl="0" eaLnBrk="1" latinLnBrk="0" hangingPunct="1">
              <a:lnSpc>
                <a:spcPct val="90000"/>
              </a:lnSpc>
              <a:spcBef>
                <a:spcPts val="600"/>
              </a:spcBef>
              <a:spcAft>
                <a:spcPts val="30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Segoe UI" panose="020B0502040204020203" pitchFamily="34" charset="0"/>
              </a:defRPr>
            </a:lvl6pPr>
            <a:lvl7pPr marL="216000" indent="-216000" algn="l" defTabSz="914400" rtl="0" eaLnBrk="1" latinLnBrk="0" hangingPunct="1">
              <a:lnSpc>
                <a:spcPct val="90000"/>
              </a:lnSpc>
              <a:spcBef>
                <a:spcPts val="600"/>
              </a:spcBef>
              <a:spcAft>
                <a:spcPts val="300"/>
              </a:spcAft>
              <a:buClrTx/>
              <a:buFont typeface="+mj-lt"/>
              <a:buAutoNum type="arabicPeriod"/>
              <a:defRPr sz="1600" b="0" kern="1200">
                <a:solidFill>
                  <a:schemeClr val="tx1"/>
                </a:solidFill>
                <a:latin typeface="+mn-lt"/>
                <a:ea typeface="+mn-ea"/>
                <a:cs typeface="Segoe UI" panose="020B0502040204020203" pitchFamily="34" charset="0"/>
              </a:defRPr>
            </a:lvl7pPr>
            <a:lvl8pPr marL="432000" indent="-216000" algn="l" defTabSz="914400" rtl="0" eaLnBrk="1" latinLnBrk="0" hangingPunct="1">
              <a:lnSpc>
                <a:spcPct val="90000"/>
              </a:lnSpc>
              <a:spcBef>
                <a:spcPts val="600"/>
              </a:spcBef>
              <a:spcAft>
                <a:spcPts val="300"/>
              </a:spcAft>
              <a:buClrTx/>
              <a:buFont typeface="+mj-lt"/>
              <a:buAutoNum type="alphaLcPeriod"/>
              <a:defRPr sz="16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0" indent="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Font typeface="Wingdings" panose="05000000000000000000" pitchFamily="2" charset="2"/>
              <a:buNone/>
              <a:defRPr sz="2800" b="0" kern="1200">
                <a:solidFill>
                  <a:schemeClr val="tx2"/>
                </a:solidFill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defRPr>
            </a:lvl9pPr>
          </a:lstStyle>
          <a:p>
            <a:r>
              <a:rPr lang="en-US" dirty="0"/>
              <a:t>Click to add subtitle</a:t>
            </a:r>
          </a:p>
        </p:txBody>
      </p:sp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C0400EFE-C635-1DAA-C964-F8A5503A94F9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6238875" y="1949451"/>
            <a:ext cx="5411788" cy="38274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9" name="Footer Placeholder">
            <a:extLst>
              <a:ext uri="{FF2B5EF4-FFF2-40B4-BE49-F238E27FC236}">
                <a16:creationId xmlns:a16="http://schemas.microsoft.com/office/drawing/2014/main" id="{5F3D0E3E-2F1F-9E98-2438-6B8FE7F953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To Insert document name go to Insert &gt; Header &amp; Footer</a:t>
            </a:r>
          </a:p>
        </p:txBody>
      </p:sp>
      <p:sp>
        <p:nvSpPr>
          <p:cNvPr id="10" name="Slide Number Placeholder">
            <a:extLst>
              <a:ext uri="{FF2B5EF4-FFF2-40B4-BE49-F238E27FC236}">
                <a16:creationId xmlns:a16="http://schemas.microsoft.com/office/drawing/2014/main" id="{41D50472-7EE8-2C69-BFB8-3EAF16D053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A0B1D3-1885-42CB-AC73-9FFCE49556F9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5" name="Date Placeholder">
            <a:extLst>
              <a:ext uri="{FF2B5EF4-FFF2-40B4-BE49-F238E27FC236}">
                <a16:creationId xmlns:a16="http://schemas.microsoft.com/office/drawing/2014/main" id="{43D9C01F-B3AF-1A9E-0619-8A252E8F3CEB}"/>
              </a:ext>
            </a:extLst>
          </p:cNvPr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7685213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340" userDrawn="1">
          <p15:clr>
            <a:srgbClr val="FBAE40"/>
          </p15:clr>
        </p15:guide>
        <p15:guide id="2" orient="horz" pos="2522" userDrawn="1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- 2 Columns &amp; Footn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">
            <a:extLst>
              <a:ext uri="{FF2B5EF4-FFF2-40B4-BE49-F238E27FC236}">
                <a16:creationId xmlns:a16="http://schemas.microsoft.com/office/drawing/2014/main" id="{AD2934D3-F52A-D49B-455E-40B00337C5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Subtitle 1">
            <a:extLst>
              <a:ext uri="{FF2B5EF4-FFF2-40B4-BE49-F238E27FC236}">
                <a16:creationId xmlns:a16="http://schemas.microsoft.com/office/drawing/2014/main" id="{2DC76ADE-9D46-7364-260D-B5839273AC94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539750" y="1374373"/>
            <a:ext cx="5411788" cy="288000"/>
          </a:xfrm>
        </p:spPr>
        <p:txBody>
          <a:bodyPr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800"/>
              </a:spcBef>
              <a:spcAft>
                <a:spcPts val="300"/>
              </a:spcAft>
              <a:buClr>
                <a:schemeClr val="accent1"/>
              </a:buClr>
              <a:buFont typeface="Wingdings" panose="05000000000000000000" pitchFamily="2" charset="2"/>
              <a:buNone/>
              <a:defRPr sz="2000" b="0" kern="120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300"/>
              </a:spcAft>
              <a:buClr>
                <a:schemeClr val="accent1"/>
              </a:buClr>
              <a:buFontTx/>
              <a:buNone/>
              <a:defRPr sz="16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0" indent="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300"/>
              </a:spcAft>
              <a:buClr>
                <a:schemeClr val="accent1"/>
              </a:buClr>
              <a:buFont typeface="Wingdings" panose="05000000000000000000" pitchFamily="2" charset="2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Segoe UI Semibold" panose="020B0702040204020203" pitchFamily="34" charset="0"/>
              </a:defRPr>
            </a:lvl3pPr>
            <a:lvl4pPr marL="216000" indent="-216000" algn="l" defTabSz="914400" rtl="0" eaLnBrk="1" latinLnBrk="0" hangingPunct="1">
              <a:lnSpc>
                <a:spcPct val="90000"/>
              </a:lnSpc>
              <a:spcBef>
                <a:spcPts val="600"/>
              </a:spcBef>
              <a:spcAft>
                <a:spcPts val="30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Segoe UI" panose="020B0502040204020203" pitchFamily="34" charset="0"/>
              </a:defRPr>
            </a:lvl4pPr>
            <a:lvl5pPr marL="432000" indent="-216000" algn="l" defTabSz="914400" rtl="0" eaLnBrk="1" latinLnBrk="0" hangingPunct="1">
              <a:lnSpc>
                <a:spcPct val="90000"/>
              </a:lnSpc>
              <a:spcBef>
                <a:spcPts val="600"/>
              </a:spcBef>
              <a:spcAft>
                <a:spcPts val="300"/>
              </a:spcAft>
              <a:buClr>
                <a:schemeClr val="tx2"/>
              </a:buClr>
              <a:buSzPct val="120000"/>
              <a:buFont typeface="Segoe UI" panose="020B0502040204020203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Segoe UI" panose="020B0502040204020203" pitchFamily="34" charset="0"/>
              </a:defRPr>
            </a:lvl5pPr>
            <a:lvl6pPr marL="648000" indent="-216000" algn="l" defTabSz="914400" rtl="0" eaLnBrk="1" latinLnBrk="0" hangingPunct="1">
              <a:lnSpc>
                <a:spcPct val="90000"/>
              </a:lnSpc>
              <a:spcBef>
                <a:spcPts val="600"/>
              </a:spcBef>
              <a:spcAft>
                <a:spcPts val="30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Segoe UI" panose="020B0502040204020203" pitchFamily="34" charset="0"/>
              </a:defRPr>
            </a:lvl6pPr>
            <a:lvl7pPr marL="216000" indent="-216000" algn="l" defTabSz="914400" rtl="0" eaLnBrk="1" latinLnBrk="0" hangingPunct="1">
              <a:lnSpc>
                <a:spcPct val="90000"/>
              </a:lnSpc>
              <a:spcBef>
                <a:spcPts val="600"/>
              </a:spcBef>
              <a:spcAft>
                <a:spcPts val="300"/>
              </a:spcAft>
              <a:buClrTx/>
              <a:buFont typeface="+mj-lt"/>
              <a:buAutoNum type="arabicPeriod"/>
              <a:defRPr sz="1600" b="0" kern="1200">
                <a:solidFill>
                  <a:schemeClr val="tx1"/>
                </a:solidFill>
                <a:latin typeface="+mn-lt"/>
                <a:ea typeface="+mn-ea"/>
                <a:cs typeface="Segoe UI" panose="020B0502040204020203" pitchFamily="34" charset="0"/>
              </a:defRPr>
            </a:lvl7pPr>
            <a:lvl8pPr marL="432000" indent="-216000" algn="l" defTabSz="914400" rtl="0" eaLnBrk="1" latinLnBrk="0" hangingPunct="1">
              <a:lnSpc>
                <a:spcPct val="90000"/>
              </a:lnSpc>
              <a:spcBef>
                <a:spcPts val="600"/>
              </a:spcBef>
              <a:spcAft>
                <a:spcPts val="300"/>
              </a:spcAft>
              <a:buClrTx/>
              <a:buFont typeface="+mj-lt"/>
              <a:buAutoNum type="alphaLcPeriod"/>
              <a:defRPr sz="16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0" indent="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Font typeface="Wingdings" panose="05000000000000000000" pitchFamily="2" charset="2"/>
              <a:buNone/>
              <a:defRPr sz="2800" b="0" kern="1200">
                <a:solidFill>
                  <a:schemeClr val="tx2"/>
                </a:solidFill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defRPr>
            </a:lvl9pPr>
          </a:lstStyle>
          <a:p>
            <a:r>
              <a:rPr lang="en-US" dirty="0"/>
              <a:t>Click to add subtitle</a:t>
            </a:r>
          </a:p>
        </p:txBody>
      </p:sp>
      <p:sp>
        <p:nvSpPr>
          <p:cNvPr id="6" name="Content Placeholder 1">
            <a:extLst>
              <a:ext uri="{FF2B5EF4-FFF2-40B4-BE49-F238E27FC236}">
                <a16:creationId xmlns:a16="http://schemas.microsoft.com/office/drawing/2014/main" id="{3E6566DC-98F1-427C-EE29-E10A151E8CE6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539750" y="1949451"/>
            <a:ext cx="5411788" cy="38274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4" name="Subtitle 2">
            <a:extLst>
              <a:ext uri="{FF2B5EF4-FFF2-40B4-BE49-F238E27FC236}">
                <a16:creationId xmlns:a16="http://schemas.microsoft.com/office/drawing/2014/main" id="{211B65AE-666C-5B41-E85D-1EC509757699}"/>
              </a:ext>
            </a:extLst>
          </p:cNvPr>
          <p:cNvSpPr>
            <a:spLocks noGrp="1"/>
          </p:cNvSpPr>
          <p:nvPr>
            <p:ph type="body" idx="15" hasCustomPrompt="1"/>
          </p:nvPr>
        </p:nvSpPr>
        <p:spPr>
          <a:xfrm>
            <a:off x="6238875" y="1374373"/>
            <a:ext cx="5411788" cy="288000"/>
          </a:xfrm>
        </p:spPr>
        <p:txBody>
          <a:bodyPr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800"/>
              </a:spcBef>
              <a:spcAft>
                <a:spcPts val="300"/>
              </a:spcAft>
              <a:buClr>
                <a:schemeClr val="accent1"/>
              </a:buClr>
              <a:buFont typeface="Wingdings" panose="05000000000000000000" pitchFamily="2" charset="2"/>
              <a:buNone/>
              <a:defRPr sz="2000" b="0" kern="120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300"/>
              </a:spcAft>
              <a:buClr>
                <a:schemeClr val="accent1"/>
              </a:buClr>
              <a:buFontTx/>
              <a:buNone/>
              <a:defRPr sz="16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0" indent="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300"/>
              </a:spcAft>
              <a:buClr>
                <a:schemeClr val="accent1"/>
              </a:buClr>
              <a:buFont typeface="Wingdings" panose="05000000000000000000" pitchFamily="2" charset="2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Segoe UI Semibold" panose="020B0702040204020203" pitchFamily="34" charset="0"/>
              </a:defRPr>
            </a:lvl3pPr>
            <a:lvl4pPr marL="216000" indent="-216000" algn="l" defTabSz="914400" rtl="0" eaLnBrk="1" latinLnBrk="0" hangingPunct="1">
              <a:lnSpc>
                <a:spcPct val="90000"/>
              </a:lnSpc>
              <a:spcBef>
                <a:spcPts val="600"/>
              </a:spcBef>
              <a:spcAft>
                <a:spcPts val="30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Segoe UI" panose="020B0502040204020203" pitchFamily="34" charset="0"/>
              </a:defRPr>
            </a:lvl4pPr>
            <a:lvl5pPr marL="432000" indent="-216000" algn="l" defTabSz="914400" rtl="0" eaLnBrk="1" latinLnBrk="0" hangingPunct="1">
              <a:lnSpc>
                <a:spcPct val="90000"/>
              </a:lnSpc>
              <a:spcBef>
                <a:spcPts val="600"/>
              </a:spcBef>
              <a:spcAft>
                <a:spcPts val="300"/>
              </a:spcAft>
              <a:buClr>
                <a:schemeClr val="tx2"/>
              </a:buClr>
              <a:buSzPct val="120000"/>
              <a:buFont typeface="Segoe UI" panose="020B0502040204020203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Segoe UI" panose="020B0502040204020203" pitchFamily="34" charset="0"/>
              </a:defRPr>
            </a:lvl5pPr>
            <a:lvl6pPr marL="648000" indent="-216000" algn="l" defTabSz="914400" rtl="0" eaLnBrk="1" latinLnBrk="0" hangingPunct="1">
              <a:lnSpc>
                <a:spcPct val="90000"/>
              </a:lnSpc>
              <a:spcBef>
                <a:spcPts val="600"/>
              </a:spcBef>
              <a:spcAft>
                <a:spcPts val="30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Segoe UI" panose="020B0502040204020203" pitchFamily="34" charset="0"/>
              </a:defRPr>
            </a:lvl6pPr>
            <a:lvl7pPr marL="216000" indent="-216000" algn="l" defTabSz="914400" rtl="0" eaLnBrk="1" latinLnBrk="0" hangingPunct="1">
              <a:lnSpc>
                <a:spcPct val="90000"/>
              </a:lnSpc>
              <a:spcBef>
                <a:spcPts val="600"/>
              </a:spcBef>
              <a:spcAft>
                <a:spcPts val="300"/>
              </a:spcAft>
              <a:buClrTx/>
              <a:buFont typeface="+mj-lt"/>
              <a:buAutoNum type="arabicPeriod"/>
              <a:defRPr sz="1600" b="0" kern="1200">
                <a:solidFill>
                  <a:schemeClr val="tx1"/>
                </a:solidFill>
                <a:latin typeface="+mn-lt"/>
                <a:ea typeface="+mn-ea"/>
                <a:cs typeface="Segoe UI" panose="020B0502040204020203" pitchFamily="34" charset="0"/>
              </a:defRPr>
            </a:lvl7pPr>
            <a:lvl8pPr marL="432000" indent="-216000" algn="l" defTabSz="914400" rtl="0" eaLnBrk="1" latinLnBrk="0" hangingPunct="1">
              <a:lnSpc>
                <a:spcPct val="90000"/>
              </a:lnSpc>
              <a:spcBef>
                <a:spcPts val="600"/>
              </a:spcBef>
              <a:spcAft>
                <a:spcPts val="300"/>
              </a:spcAft>
              <a:buClrTx/>
              <a:buFont typeface="+mj-lt"/>
              <a:buAutoNum type="alphaLcPeriod"/>
              <a:defRPr sz="16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0" indent="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Font typeface="Wingdings" panose="05000000000000000000" pitchFamily="2" charset="2"/>
              <a:buNone/>
              <a:defRPr sz="2800" b="0" kern="1200">
                <a:solidFill>
                  <a:schemeClr val="tx2"/>
                </a:solidFill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defRPr>
            </a:lvl9pPr>
          </a:lstStyle>
          <a:p>
            <a:r>
              <a:rPr lang="en-US" dirty="0"/>
              <a:t>Click to add subtitle</a:t>
            </a:r>
          </a:p>
        </p:txBody>
      </p:sp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C0400EFE-C635-1DAA-C964-F8A5503A94F9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6238875" y="1949451"/>
            <a:ext cx="5411788" cy="38274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5" name="Footnotes">
            <a:extLst>
              <a:ext uri="{FF2B5EF4-FFF2-40B4-BE49-F238E27FC236}">
                <a16:creationId xmlns:a16="http://schemas.microsoft.com/office/drawing/2014/main" id="{DA9D58D5-2F8D-2FE9-CB68-3EDCE98273E2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539750" y="5900738"/>
            <a:ext cx="7312025" cy="230232"/>
          </a:xfrm>
        </p:spPr>
        <p:txBody>
          <a:bodyPr anchor="b" anchorCtr="0"/>
          <a:lstStyle>
            <a:lvl1pPr marL="144000" indent="-144000">
              <a:spcBef>
                <a:spcPts val="0"/>
              </a:spcBef>
              <a:spcAft>
                <a:spcPts val="0"/>
              </a:spcAft>
              <a:buClrTx/>
              <a:buFont typeface="+mj-lt"/>
              <a:buAutoNum type="arabicPeriod"/>
              <a:defRPr sz="800" b="0">
                <a:solidFill>
                  <a:schemeClr val="tx1"/>
                </a:solidFill>
                <a:latin typeface="+mn-lt"/>
              </a:defRPr>
            </a:lvl1pPr>
            <a:lvl2pPr marL="144000" indent="-144000">
              <a:spcBef>
                <a:spcPts val="0"/>
              </a:spcBef>
              <a:spcAft>
                <a:spcPts val="0"/>
              </a:spcAft>
              <a:buClrTx/>
              <a:buFont typeface="+mj-lt"/>
              <a:buAutoNum type="alphaLcPeriod"/>
              <a:defRPr sz="800" b="0">
                <a:solidFill>
                  <a:schemeClr val="tx1"/>
                </a:solidFill>
                <a:latin typeface="+mn-lt"/>
              </a:defRPr>
            </a:lvl2pPr>
            <a:lvl3pPr marL="144000" indent="-144000">
              <a:spcBef>
                <a:spcPts val="0"/>
              </a:spcBef>
              <a:spcAft>
                <a:spcPts val="0"/>
              </a:spcAft>
              <a:buClrTx/>
              <a:buFont typeface="+mj-lt"/>
              <a:buAutoNum type="romanLcPeriod"/>
              <a:defRPr sz="800" b="0">
                <a:solidFill>
                  <a:schemeClr val="tx1"/>
                </a:solidFill>
                <a:latin typeface="+mn-lt"/>
              </a:defRPr>
            </a:lvl3pPr>
            <a:lvl4pPr marL="144000" indent="-144000">
              <a:spcBef>
                <a:spcPts val="0"/>
              </a:spcBef>
              <a:spcAft>
                <a:spcPts val="0"/>
              </a:spcAft>
              <a:buClrTx/>
              <a:buFont typeface="+mj-lt"/>
              <a:buAutoNum type="arabicPeriod"/>
              <a:defRPr sz="800" b="0">
                <a:solidFill>
                  <a:schemeClr val="tx1"/>
                </a:solidFill>
                <a:latin typeface="+mn-lt"/>
              </a:defRPr>
            </a:lvl4pPr>
            <a:lvl5pPr marL="144000" indent="-144000">
              <a:spcBef>
                <a:spcPts val="0"/>
              </a:spcBef>
              <a:spcAft>
                <a:spcPts val="0"/>
              </a:spcAft>
              <a:buClrTx/>
              <a:buFont typeface="+mj-lt"/>
              <a:buAutoNum type="alphaLcPeriod"/>
              <a:defRPr sz="800" b="0">
                <a:solidFill>
                  <a:schemeClr val="tx1"/>
                </a:solidFill>
                <a:latin typeface="+mn-lt"/>
              </a:defRPr>
            </a:lvl5pPr>
            <a:lvl6pPr marL="144000" indent="-144000">
              <a:spcBef>
                <a:spcPts val="0"/>
              </a:spcBef>
              <a:spcAft>
                <a:spcPts val="0"/>
              </a:spcAft>
              <a:buClrTx/>
              <a:buFont typeface="+mj-lt"/>
              <a:buAutoNum type="romanLcPeriod"/>
              <a:defRPr sz="800" b="0">
                <a:solidFill>
                  <a:schemeClr val="tx1"/>
                </a:solidFill>
                <a:latin typeface="+mn-lt"/>
              </a:defRPr>
            </a:lvl6pPr>
            <a:lvl7pPr marL="144000" indent="-144000">
              <a:spcBef>
                <a:spcPts val="0"/>
              </a:spcBef>
              <a:spcAft>
                <a:spcPts val="0"/>
              </a:spcAft>
              <a:buClrTx/>
              <a:buFont typeface="+mj-lt"/>
              <a:buAutoNum type="arabicPeriod"/>
              <a:defRPr sz="800" b="0">
                <a:solidFill>
                  <a:schemeClr val="tx1"/>
                </a:solidFill>
                <a:latin typeface="+mn-lt"/>
              </a:defRPr>
            </a:lvl7pPr>
            <a:lvl8pPr marL="144000" indent="-144000">
              <a:spcBef>
                <a:spcPts val="0"/>
              </a:spcBef>
              <a:spcAft>
                <a:spcPts val="0"/>
              </a:spcAft>
              <a:buClrTx/>
              <a:buFont typeface="+mj-lt"/>
              <a:buAutoNum type="alphaLcPeriod"/>
              <a:defRPr sz="800" b="0">
                <a:solidFill>
                  <a:schemeClr val="tx1"/>
                </a:solidFill>
                <a:latin typeface="+mn-lt"/>
              </a:defRPr>
            </a:lvl8pPr>
            <a:lvl9pPr marL="144000" indent="-144000">
              <a:spcBef>
                <a:spcPts val="0"/>
              </a:spcBef>
              <a:spcAft>
                <a:spcPts val="0"/>
              </a:spcAft>
              <a:buClrTx/>
              <a:buFont typeface="+mj-lt"/>
              <a:buAutoNum type="romanLcPeriod"/>
              <a:defRPr sz="800" b="0">
                <a:solidFill>
                  <a:schemeClr val="tx1"/>
                </a:solidFill>
                <a:latin typeface="+mn-lt"/>
              </a:defRPr>
            </a:lvl9pPr>
          </a:lstStyle>
          <a:p>
            <a:pPr lvl="0"/>
            <a:r>
              <a:rPr lang="en-GB" dirty="0"/>
              <a:t>Click to add footnote.</a:t>
            </a:r>
          </a:p>
        </p:txBody>
      </p:sp>
      <p:sp>
        <p:nvSpPr>
          <p:cNvPr id="9" name="Footer Placeholder">
            <a:extLst>
              <a:ext uri="{FF2B5EF4-FFF2-40B4-BE49-F238E27FC236}">
                <a16:creationId xmlns:a16="http://schemas.microsoft.com/office/drawing/2014/main" id="{5F3D0E3E-2F1F-9E98-2438-6B8FE7F953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To Insert document name go to Insert &gt; Header &amp; Footer</a:t>
            </a:r>
            <a:endParaRPr lang="en-GB" dirty="0"/>
          </a:p>
        </p:txBody>
      </p:sp>
      <p:sp>
        <p:nvSpPr>
          <p:cNvPr id="10" name="Slide Number Placeholder">
            <a:extLst>
              <a:ext uri="{FF2B5EF4-FFF2-40B4-BE49-F238E27FC236}">
                <a16:creationId xmlns:a16="http://schemas.microsoft.com/office/drawing/2014/main" id="{41D50472-7EE8-2C69-BFB8-3EAF16D053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A0B1D3-1885-42CB-AC73-9FFCE49556F9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8" name="Date Placeholder">
            <a:extLst>
              <a:ext uri="{FF2B5EF4-FFF2-40B4-BE49-F238E27FC236}">
                <a16:creationId xmlns:a16="http://schemas.microsoft.com/office/drawing/2014/main" id="{D3E202F4-6665-C569-78B8-3FC4DE728134}"/>
              </a:ext>
            </a:extLst>
          </p:cNvPr>
          <p:cNvSpPr>
            <a:spLocks noGrp="1"/>
          </p:cNvSpPr>
          <p:nvPr>
            <p:ph type="dt" sz="half" idx="17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8918546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340" userDrawn="1">
          <p15:clr>
            <a:srgbClr val="FBAE40"/>
          </p15:clr>
        </p15:guide>
        <p15:guide id="2" orient="horz" pos="2522" userDrawn="1">
          <p15:clr>
            <a:srgbClr val="FBAE4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- 1+2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">
            <a:extLst>
              <a:ext uri="{FF2B5EF4-FFF2-40B4-BE49-F238E27FC236}">
                <a16:creationId xmlns:a16="http://schemas.microsoft.com/office/drawing/2014/main" id="{AD2934D3-F52A-D49B-455E-40B00337C5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Subtitle 1">
            <a:extLst>
              <a:ext uri="{FF2B5EF4-FFF2-40B4-BE49-F238E27FC236}">
                <a16:creationId xmlns:a16="http://schemas.microsoft.com/office/drawing/2014/main" id="{2DC76ADE-9D46-7364-260D-B5839273AC94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539750" y="1374373"/>
            <a:ext cx="5411788" cy="288000"/>
          </a:xfrm>
        </p:spPr>
        <p:txBody>
          <a:bodyPr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800"/>
              </a:spcBef>
              <a:spcAft>
                <a:spcPts val="300"/>
              </a:spcAft>
              <a:buClr>
                <a:schemeClr val="accent1"/>
              </a:buClr>
              <a:buFont typeface="Wingdings" panose="05000000000000000000" pitchFamily="2" charset="2"/>
              <a:buNone/>
              <a:defRPr sz="2000" b="0" kern="120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300"/>
              </a:spcAft>
              <a:buClr>
                <a:schemeClr val="accent1"/>
              </a:buClr>
              <a:buFontTx/>
              <a:buNone/>
              <a:defRPr sz="16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0" indent="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300"/>
              </a:spcAft>
              <a:buClr>
                <a:schemeClr val="accent1"/>
              </a:buClr>
              <a:buFont typeface="Wingdings" panose="05000000000000000000" pitchFamily="2" charset="2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Segoe UI Semibold" panose="020B0702040204020203" pitchFamily="34" charset="0"/>
              </a:defRPr>
            </a:lvl3pPr>
            <a:lvl4pPr marL="216000" indent="-216000" algn="l" defTabSz="914400" rtl="0" eaLnBrk="1" latinLnBrk="0" hangingPunct="1">
              <a:lnSpc>
                <a:spcPct val="90000"/>
              </a:lnSpc>
              <a:spcBef>
                <a:spcPts val="600"/>
              </a:spcBef>
              <a:spcAft>
                <a:spcPts val="30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Segoe UI" panose="020B0502040204020203" pitchFamily="34" charset="0"/>
              </a:defRPr>
            </a:lvl4pPr>
            <a:lvl5pPr marL="432000" indent="-216000" algn="l" defTabSz="914400" rtl="0" eaLnBrk="1" latinLnBrk="0" hangingPunct="1">
              <a:lnSpc>
                <a:spcPct val="90000"/>
              </a:lnSpc>
              <a:spcBef>
                <a:spcPts val="600"/>
              </a:spcBef>
              <a:spcAft>
                <a:spcPts val="300"/>
              </a:spcAft>
              <a:buClr>
                <a:schemeClr val="tx2"/>
              </a:buClr>
              <a:buSzPct val="120000"/>
              <a:buFont typeface="Segoe UI" panose="020B0502040204020203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Segoe UI" panose="020B0502040204020203" pitchFamily="34" charset="0"/>
              </a:defRPr>
            </a:lvl5pPr>
            <a:lvl6pPr marL="648000" indent="-216000" algn="l" defTabSz="914400" rtl="0" eaLnBrk="1" latinLnBrk="0" hangingPunct="1">
              <a:lnSpc>
                <a:spcPct val="90000"/>
              </a:lnSpc>
              <a:spcBef>
                <a:spcPts val="600"/>
              </a:spcBef>
              <a:spcAft>
                <a:spcPts val="30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Segoe UI" panose="020B0502040204020203" pitchFamily="34" charset="0"/>
              </a:defRPr>
            </a:lvl6pPr>
            <a:lvl7pPr marL="216000" indent="-216000" algn="l" defTabSz="914400" rtl="0" eaLnBrk="1" latinLnBrk="0" hangingPunct="1">
              <a:lnSpc>
                <a:spcPct val="90000"/>
              </a:lnSpc>
              <a:spcBef>
                <a:spcPts val="600"/>
              </a:spcBef>
              <a:spcAft>
                <a:spcPts val="300"/>
              </a:spcAft>
              <a:buClrTx/>
              <a:buFont typeface="+mj-lt"/>
              <a:buAutoNum type="arabicPeriod"/>
              <a:defRPr sz="1600" b="0" kern="1200">
                <a:solidFill>
                  <a:schemeClr val="tx1"/>
                </a:solidFill>
                <a:latin typeface="+mn-lt"/>
                <a:ea typeface="+mn-ea"/>
                <a:cs typeface="Segoe UI" panose="020B0502040204020203" pitchFamily="34" charset="0"/>
              </a:defRPr>
            </a:lvl7pPr>
            <a:lvl8pPr marL="432000" indent="-216000" algn="l" defTabSz="914400" rtl="0" eaLnBrk="1" latinLnBrk="0" hangingPunct="1">
              <a:lnSpc>
                <a:spcPct val="90000"/>
              </a:lnSpc>
              <a:spcBef>
                <a:spcPts val="600"/>
              </a:spcBef>
              <a:spcAft>
                <a:spcPts val="300"/>
              </a:spcAft>
              <a:buClrTx/>
              <a:buFont typeface="+mj-lt"/>
              <a:buAutoNum type="alphaLcPeriod"/>
              <a:defRPr sz="16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0" indent="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Font typeface="Wingdings" panose="05000000000000000000" pitchFamily="2" charset="2"/>
              <a:buNone/>
              <a:defRPr sz="2800" b="0" kern="1200">
                <a:solidFill>
                  <a:schemeClr val="tx2"/>
                </a:solidFill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defRPr>
            </a:lvl9pPr>
          </a:lstStyle>
          <a:p>
            <a:r>
              <a:rPr lang="en-US" dirty="0"/>
              <a:t>Click to add subtitle</a:t>
            </a:r>
          </a:p>
        </p:txBody>
      </p:sp>
      <p:sp>
        <p:nvSpPr>
          <p:cNvPr id="6" name="Content Placeholder 1">
            <a:extLst>
              <a:ext uri="{FF2B5EF4-FFF2-40B4-BE49-F238E27FC236}">
                <a16:creationId xmlns:a16="http://schemas.microsoft.com/office/drawing/2014/main" id="{3E6566DC-98F1-427C-EE29-E10A151E8CE6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539750" y="1949451"/>
            <a:ext cx="5411788" cy="38274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4" name="Subtitle 2">
            <a:extLst>
              <a:ext uri="{FF2B5EF4-FFF2-40B4-BE49-F238E27FC236}">
                <a16:creationId xmlns:a16="http://schemas.microsoft.com/office/drawing/2014/main" id="{211B65AE-666C-5B41-E85D-1EC509757699}"/>
              </a:ext>
            </a:extLst>
          </p:cNvPr>
          <p:cNvSpPr>
            <a:spLocks noGrp="1"/>
          </p:cNvSpPr>
          <p:nvPr>
            <p:ph type="body" idx="15" hasCustomPrompt="1"/>
          </p:nvPr>
        </p:nvSpPr>
        <p:spPr>
          <a:xfrm>
            <a:off x="6238877" y="1374373"/>
            <a:ext cx="5411788" cy="288000"/>
          </a:xfrm>
        </p:spPr>
        <p:txBody>
          <a:bodyPr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800"/>
              </a:spcBef>
              <a:spcAft>
                <a:spcPts val="300"/>
              </a:spcAft>
              <a:buClr>
                <a:schemeClr val="accent1"/>
              </a:buClr>
              <a:buFont typeface="Wingdings" panose="05000000000000000000" pitchFamily="2" charset="2"/>
              <a:buNone/>
              <a:defRPr sz="2000" b="0" kern="120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300"/>
              </a:spcAft>
              <a:buClr>
                <a:schemeClr val="accent1"/>
              </a:buClr>
              <a:buFontTx/>
              <a:buNone/>
              <a:defRPr sz="16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0" indent="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300"/>
              </a:spcAft>
              <a:buClr>
                <a:schemeClr val="accent1"/>
              </a:buClr>
              <a:buFont typeface="Wingdings" panose="05000000000000000000" pitchFamily="2" charset="2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Segoe UI Semibold" panose="020B0702040204020203" pitchFamily="34" charset="0"/>
              </a:defRPr>
            </a:lvl3pPr>
            <a:lvl4pPr marL="216000" indent="-216000" algn="l" defTabSz="914400" rtl="0" eaLnBrk="1" latinLnBrk="0" hangingPunct="1">
              <a:lnSpc>
                <a:spcPct val="90000"/>
              </a:lnSpc>
              <a:spcBef>
                <a:spcPts val="600"/>
              </a:spcBef>
              <a:spcAft>
                <a:spcPts val="30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Segoe UI" panose="020B0502040204020203" pitchFamily="34" charset="0"/>
              </a:defRPr>
            </a:lvl4pPr>
            <a:lvl5pPr marL="432000" indent="-216000" algn="l" defTabSz="914400" rtl="0" eaLnBrk="1" latinLnBrk="0" hangingPunct="1">
              <a:lnSpc>
                <a:spcPct val="90000"/>
              </a:lnSpc>
              <a:spcBef>
                <a:spcPts val="600"/>
              </a:spcBef>
              <a:spcAft>
                <a:spcPts val="300"/>
              </a:spcAft>
              <a:buClr>
                <a:schemeClr val="tx2"/>
              </a:buClr>
              <a:buSzPct val="120000"/>
              <a:buFont typeface="Segoe UI" panose="020B0502040204020203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Segoe UI" panose="020B0502040204020203" pitchFamily="34" charset="0"/>
              </a:defRPr>
            </a:lvl5pPr>
            <a:lvl6pPr marL="648000" indent="-216000" algn="l" defTabSz="914400" rtl="0" eaLnBrk="1" latinLnBrk="0" hangingPunct="1">
              <a:lnSpc>
                <a:spcPct val="90000"/>
              </a:lnSpc>
              <a:spcBef>
                <a:spcPts val="600"/>
              </a:spcBef>
              <a:spcAft>
                <a:spcPts val="30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Segoe UI" panose="020B0502040204020203" pitchFamily="34" charset="0"/>
              </a:defRPr>
            </a:lvl6pPr>
            <a:lvl7pPr marL="216000" indent="-216000" algn="l" defTabSz="914400" rtl="0" eaLnBrk="1" latinLnBrk="0" hangingPunct="1">
              <a:lnSpc>
                <a:spcPct val="90000"/>
              </a:lnSpc>
              <a:spcBef>
                <a:spcPts val="600"/>
              </a:spcBef>
              <a:spcAft>
                <a:spcPts val="300"/>
              </a:spcAft>
              <a:buClrTx/>
              <a:buFont typeface="+mj-lt"/>
              <a:buAutoNum type="arabicPeriod"/>
              <a:defRPr sz="1600" b="0" kern="1200">
                <a:solidFill>
                  <a:schemeClr val="tx1"/>
                </a:solidFill>
                <a:latin typeface="+mn-lt"/>
                <a:ea typeface="+mn-ea"/>
                <a:cs typeface="Segoe UI" panose="020B0502040204020203" pitchFamily="34" charset="0"/>
              </a:defRPr>
            </a:lvl7pPr>
            <a:lvl8pPr marL="432000" indent="-216000" algn="l" defTabSz="914400" rtl="0" eaLnBrk="1" latinLnBrk="0" hangingPunct="1">
              <a:lnSpc>
                <a:spcPct val="90000"/>
              </a:lnSpc>
              <a:spcBef>
                <a:spcPts val="600"/>
              </a:spcBef>
              <a:spcAft>
                <a:spcPts val="300"/>
              </a:spcAft>
              <a:buClrTx/>
              <a:buFont typeface="+mj-lt"/>
              <a:buAutoNum type="alphaLcPeriod"/>
              <a:defRPr sz="16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0" indent="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Font typeface="Wingdings" panose="05000000000000000000" pitchFamily="2" charset="2"/>
              <a:buNone/>
              <a:defRPr sz="2800" b="0" kern="1200">
                <a:solidFill>
                  <a:schemeClr val="tx2"/>
                </a:solidFill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defRPr>
            </a:lvl9pPr>
          </a:lstStyle>
          <a:p>
            <a:r>
              <a:rPr lang="en-US" dirty="0"/>
              <a:t>Click to add subtitle</a:t>
            </a:r>
          </a:p>
        </p:txBody>
      </p:sp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C0400EFE-C635-1DAA-C964-F8A5503A94F9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6238877" y="1949451"/>
            <a:ext cx="5411788" cy="177032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8" name="Content Placeholder 3">
            <a:extLst>
              <a:ext uri="{FF2B5EF4-FFF2-40B4-BE49-F238E27FC236}">
                <a16:creationId xmlns:a16="http://schemas.microsoft.com/office/drawing/2014/main" id="{77DB7F38-EF6C-EF9F-D264-32D832F64D25}"/>
              </a:ext>
            </a:extLst>
          </p:cNvPr>
          <p:cNvSpPr>
            <a:spLocks noGrp="1"/>
          </p:cNvSpPr>
          <p:nvPr>
            <p:ph sz="quarter" idx="16"/>
          </p:nvPr>
        </p:nvSpPr>
        <p:spPr>
          <a:xfrm>
            <a:off x="6238877" y="4006257"/>
            <a:ext cx="5411788" cy="177032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9" name="Footer Placeholder">
            <a:extLst>
              <a:ext uri="{FF2B5EF4-FFF2-40B4-BE49-F238E27FC236}">
                <a16:creationId xmlns:a16="http://schemas.microsoft.com/office/drawing/2014/main" id="{5F3D0E3E-2F1F-9E98-2438-6B8FE7F953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To Insert document name go to Insert &gt; Header &amp; Footer</a:t>
            </a:r>
          </a:p>
        </p:txBody>
      </p:sp>
      <p:sp>
        <p:nvSpPr>
          <p:cNvPr id="10" name="Slide Number Placeholder">
            <a:extLst>
              <a:ext uri="{FF2B5EF4-FFF2-40B4-BE49-F238E27FC236}">
                <a16:creationId xmlns:a16="http://schemas.microsoft.com/office/drawing/2014/main" id="{41D50472-7EE8-2C69-BFB8-3EAF16D053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A0B1D3-1885-42CB-AC73-9FFCE49556F9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5" name="Date Placeholder">
            <a:extLst>
              <a:ext uri="{FF2B5EF4-FFF2-40B4-BE49-F238E27FC236}">
                <a16:creationId xmlns:a16="http://schemas.microsoft.com/office/drawing/2014/main" id="{532C1DAE-7CB6-BEF1-E04F-126517ED9586}"/>
              </a:ext>
            </a:extLst>
          </p:cNvPr>
          <p:cNvSpPr>
            <a:spLocks noGrp="1"/>
          </p:cNvSpPr>
          <p:nvPr>
            <p:ph type="dt" sz="half" idx="17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260200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342" userDrawn="1">
          <p15:clr>
            <a:srgbClr val="FBAE40"/>
          </p15:clr>
        </p15:guide>
        <p15:guide id="2" orient="horz" pos="2524" userDrawn="1">
          <p15:clr>
            <a:srgbClr val="FBAE40"/>
          </p15:clr>
        </p15:guide>
      </p15:sldGuideLst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- 2+1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">
            <a:extLst>
              <a:ext uri="{FF2B5EF4-FFF2-40B4-BE49-F238E27FC236}">
                <a16:creationId xmlns:a16="http://schemas.microsoft.com/office/drawing/2014/main" id="{AD2934D3-F52A-D49B-455E-40B00337C5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Subtitle 1">
            <a:extLst>
              <a:ext uri="{FF2B5EF4-FFF2-40B4-BE49-F238E27FC236}">
                <a16:creationId xmlns:a16="http://schemas.microsoft.com/office/drawing/2014/main" id="{2DC76ADE-9D46-7364-260D-B5839273AC94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539750" y="1374373"/>
            <a:ext cx="5411788" cy="288000"/>
          </a:xfrm>
        </p:spPr>
        <p:txBody>
          <a:bodyPr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800"/>
              </a:spcBef>
              <a:spcAft>
                <a:spcPts val="300"/>
              </a:spcAft>
              <a:buClr>
                <a:schemeClr val="accent1"/>
              </a:buClr>
              <a:buFont typeface="Wingdings" panose="05000000000000000000" pitchFamily="2" charset="2"/>
              <a:buNone/>
              <a:defRPr sz="2000" b="0" kern="120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300"/>
              </a:spcAft>
              <a:buClr>
                <a:schemeClr val="accent1"/>
              </a:buClr>
              <a:buFontTx/>
              <a:buNone/>
              <a:defRPr sz="16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0" indent="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300"/>
              </a:spcAft>
              <a:buClr>
                <a:schemeClr val="accent1"/>
              </a:buClr>
              <a:buFont typeface="Wingdings" panose="05000000000000000000" pitchFamily="2" charset="2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Segoe UI Semibold" panose="020B0702040204020203" pitchFamily="34" charset="0"/>
              </a:defRPr>
            </a:lvl3pPr>
            <a:lvl4pPr marL="216000" indent="-216000" algn="l" defTabSz="914400" rtl="0" eaLnBrk="1" latinLnBrk="0" hangingPunct="1">
              <a:lnSpc>
                <a:spcPct val="90000"/>
              </a:lnSpc>
              <a:spcBef>
                <a:spcPts val="600"/>
              </a:spcBef>
              <a:spcAft>
                <a:spcPts val="30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Segoe UI" panose="020B0502040204020203" pitchFamily="34" charset="0"/>
              </a:defRPr>
            </a:lvl4pPr>
            <a:lvl5pPr marL="432000" indent="-216000" algn="l" defTabSz="914400" rtl="0" eaLnBrk="1" latinLnBrk="0" hangingPunct="1">
              <a:lnSpc>
                <a:spcPct val="90000"/>
              </a:lnSpc>
              <a:spcBef>
                <a:spcPts val="600"/>
              </a:spcBef>
              <a:spcAft>
                <a:spcPts val="300"/>
              </a:spcAft>
              <a:buClr>
                <a:schemeClr val="tx2"/>
              </a:buClr>
              <a:buSzPct val="120000"/>
              <a:buFont typeface="Segoe UI" panose="020B0502040204020203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Segoe UI" panose="020B0502040204020203" pitchFamily="34" charset="0"/>
              </a:defRPr>
            </a:lvl5pPr>
            <a:lvl6pPr marL="648000" indent="-216000" algn="l" defTabSz="914400" rtl="0" eaLnBrk="1" latinLnBrk="0" hangingPunct="1">
              <a:lnSpc>
                <a:spcPct val="90000"/>
              </a:lnSpc>
              <a:spcBef>
                <a:spcPts val="600"/>
              </a:spcBef>
              <a:spcAft>
                <a:spcPts val="30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Segoe UI" panose="020B0502040204020203" pitchFamily="34" charset="0"/>
              </a:defRPr>
            </a:lvl6pPr>
            <a:lvl7pPr marL="216000" indent="-216000" algn="l" defTabSz="914400" rtl="0" eaLnBrk="1" latinLnBrk="0" hangingPunct="1">
              <a:lnSpc>
                <a:spcPct val="90000"/>
              </a:lnSpc>
              <a:spcBef>
                <a:spcPts val="600"/>
              </a:spcBef>
              <a:spcAft>
                <a:spcPts val="300"/>
              </a:spcAft>
              <a:buClrTx/>
              <a:buFont typeface="+mj-lt"/>
              <a:buAutoNum type="arabicPeriod"/>
              <a:defRPr sz="1600" b="0" kern="1200">
                <a:solidFill>
                  <a:schemeClr val="tx1"/>
                </a:solidFill>
                <a:latin typeface="+mn-lt"/>
                <a:ea typeface="+mn-ea"/>
                <a:cs typeface="Segoe UI" panose="020B0502040204020203" pitchFamily="34" charset="0"/>
              </a:defRPr>
            </a:lvl7pPr>
            <a:lvl8pPr marL="432000" indent="-216000" algn="l" defTabSz="914400" rtl="0" eaLnBrk="1" latinLnBrk="0" hangingPunct="1">
              <a:lnSpc>
                <a:spcPct val="90000"/>
              </a:lnSpc>
              <a:spcBef>
                <a:spcPts val="600"/>
              </a:spcBef>
              <a:spcAft>
                <a:spcPts val="300"/>
              </a:spcAft>
              <a:buClrTx/>
              <a:buFont typeface="+mj-lt"/>
              <a:buAutoNum type="alphaLcPeriod"/>
              <a:defRPr sz="16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0" indent="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Font typeface="Wingdings" panose="05000000000000000000" pitchFamily="2" charset="2"/>
              <a:buNone/>
              <a:defRPr sz="2800" b="0" kern="1200">
                <a:solidFill>
                  <a:schemeClr val="tx2"/>
                </a:solidFill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defRPr>
            </a:lvl9pPr>
          </a:lstStyle>
          <a:p>
            <a:r>
              <a:rPr lang="en-US" dirty="0"/>
              <a:t>Click to add subtitle</a:t>
            </a:r>
          </a:p>
        </p:txBody>
      </p:sp>
      <p:sp>
        <p:nvSpPr>
          <p:cNvPr id="6" name="Content Placeholder 1">
            <a:extLst>
              <a:ext uri="{FF2B5EF4-FFF2-40B4-BE49-F238E27FC236}">
                <a16:creationId xmlns:a16="http://schemas.microsoft.com/office/drawing/2014/main" id="{3E6566DC-98F1-427C-EE29-E10A151E8CE6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539749" y="1949451"/>
            <a:ext cx="5411788" cy="177032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C0400EFE-C635-1DAA-C964-F8A5503A94F9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539749" y="4006257"/>
            <a:ext cx="5411788" cy="177032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11" name="Subtitle 2">
            <a:extLst>
              <a:ext uri="{FF2B5EF4-FFF2-40B4-BE49-F238E27FC236}">
                <a16:creationId xmlns:a16="http://schemas.microsoft.com/office/drawing/2014/main" id="{51843FB1-7EDF-98CC-7A99-871458347371}"/>
              </a:ext>
            </a:extLst>
          </p:cNvPr>
          <p:cNvSpPr>
            <a:spLocks noGrp="1"/>
          </p:cNvSpPr>
          <p:nvPr>
            <p:ph type="body" idx="17" hasCustomPrompt="1"/>
          </p:nvPr>
        </p:nvSpPr>
        <p:spPr>
          <a:xfrm>
            <a:off x="6238877" y="1374373"/>
            <a:ext cx="5411788" cy="288000"/>
          </a:xfrm>
        </p:spPr>
        <p:txBody>
          <a:bodyPr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800"/>
              </a:spcBef>
              <a:spcAft>
                <a:spcPts val="300"/>
              </a:spcAft>
              <a:buClr>
                <a:schemeClr val="accent1"/>
              </a:buClr>
              <a:buFont typeface="Wingdings" panose="05000000000000000000" pitchFamily="2" charset="2"/>
              <a:buNone/>
              <a:defRPr sz="2000" b="0" kern="120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300"/>
              </a:spcAft>
              <a:buClr>
                <a:schemeClr val="accent1"/>
              </a:buClr>
              <a:buFontTx/>
              <a:buNone/>
              <a:defRPr sz="16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0" indent="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300"/>
              </a:spcAft>
              <a:buClr>
                <a:schemeClr val="accent1"/>
              </a:buClr>
              <a:buFont typeface="Wingdings" panose="05000000000000000000" pitchFamily="2" charset="2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Segoe UI Semibold" panose="020B0702040204020203" pitchFamily="34" charset="0"/>
              </a:defRPr>
            </a:lvl3pPr>
            <a:lvl4pPr marL="216000" indent="-216000" algn="l" defTabSz="914400" rtl="0" eaLnBrk="1" latinLnBrk="0" hangingPunct="1">
              <a:lnSpc>
                <a:spcPct val="90000"/>
              </a:lnSpc>
              <a:spcBef>
                <a:spcPts val="600"/>
              </a:spcBef>
              <a:spcAft>
                <a:spcPts val="30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Segoe UI" panose="020B0502040204020203" pitchFamily="34" charset="0"/>
              </a:defRPr>
            </a:lvl4pPr>
            <a:lvl5pPr marL="432000" indent="-216000" algn="l" defTabSz="914400" rtl="0" eaLnBrk="1" latinLnBrk="0" hangingPunct="1">
              <a:lnSpc>
                <a:spcPct val="90000"/>
              </a:lnSpc>
              <a:spcBef>
                <a:spcPts val="600"/>
              </a:spcBef>
              <a:spcAft>
                <a:spcPts val="300"/>
              </a:spcAft>
              <a:buClr>
                <a:schemeClr val="tx2"/>
              </a:buClr>
              <a:buSzPct val="120000"/>
              <a:buFont typeface="Segoe UI" panose="020B0502040204020203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Segoe UI" panose="020B0502040204020203" pitchFamily="34" charset="0"/>
              </a:defRPr>
            </a:lvl5pPr>
            <a:lvl6pPr marL="648000" indent="-216000" algn="l" defTabSz="914400" rtl="0" eaLnBrk="1" latinLnBrk="0" hangingPunct="1">
              <a:lnSpc>
                <a:spcPct val="90000"/>
              </a:lnSpc>
              <a:spcBef>
                <a:spcPts val="600"/>
              </a:spcBef>
              <a:spcAft>
                <a:spcPts val="30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Segoe UI" panose="020B0502040204020203" pitchFamily="34" charset="0"/>
              </a:defRPr>
            </a:lvl6pPr>
            <a:lvl7pPr marL="216000" indent="-216000" algn="l" defTabSz="914400" rtl="0" eaLnBrk="1" latinLnBrk="0" hangingPunct="1">
              <a:lnSpc>
                <a:spcPct val="90000"/>
              </a:lnSpc>
              <a:spcBef>
                <a:spcPts val="600"/>
              </a:spcBef>
              <a:spcAft>
                <a:spcPts val="300"/>
              </a:spcAft>
              <a:buClrTx/>
              <a:buFont typeface="+mj-lt"/>
              <a:buAutoNum type="arabicPeriod"/>
              <a:defRPr sz="1600" b="0" kern="1200">
                <a:solidFill>
                  <a:schemeClr val="tx1"/>
                </a:solidFill>
                <a:latin typeface="+mn-lt"/>
                <a:ea typeface="+mn-ea"/>
                <a:cs typeface="Segoe UI" panose="020B0502040204020203" pitchFamily="34" charset="0"/>
              </a:defRPr>
            </a:lvl7pPr>
            <a:lvl8pPr marL="432000" indent="-216000" algn="l" defTabSz="914400" rtl="0" eaLnBrk="1" latinLnBrk="0" hangingPunct="1">
              <a:lnSpc>
                <a:spcPct val="90000"/>
              </a:lnSpc>
              <a:spcBef>
                <a:spcPts val="600"/>
              </a:spcBef>
              <a:spcAft>
                <a:spcPts val="300"/>
              </a:spcAft>
              <a:buClrTx/>
              <a:buFont typeface="+mj-lt"/>
              <a:buAutoNum type="alphaLcPeriod"/>
              <a:defRPr sz="16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0" indent="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Font typeface="Wingdings" panose="05000000000000000000" pitchFamily="2" charset="2"/>
              <a:buNone/>
              <a:defRPr sz="2800" b="0" kern="1200">
                <a:solidFill>
                  <a:schemeClr val="tx2"/>
                </a:solidFill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defRPr>
            </a:lvl9pPr>
          </a:lstStyle>
          <a:p>
            <a:r>
              <a:rPr lang="en-US" dirty="0"/>
              <a:t>Click to add subtitle</a:t>
            </a:r>
          </a:p>
        </p:txBody>
      </p:sp>
      <p:sp>
        <p:nvSpPr>
          <p:cNvPr id="8" name="Content Placeholder 3">
            <a:extLst>
              <a:ext uri="{FF2B5EF4-FFF2-40B4-BE49-F238E27FC236}">
                <a16:creationId xmlns:a16="http://schemas.microsoft.com/office/drawing/2014/main" id="{77DB7F38-EF6C-EF9F-D264-32D832F64D25}"/>
              </a:ext>
            </a:extLst>
          </p:cNvPr>
          <p:cNvSpPr>
            <a:spLocks noGrp="1"/>
          </p:cNvSpPr>
          <p:nvPr>
            <p:ph sz="quarter" idx="16"/>
          </p:nvPr>
        </p:nvSpPr>
        <p:spPr>
          <a:xfrm>
            <a:off x="6238877" y="1949451"/>
            <a:ext cx="5411788" cy="38274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9" name="Footer Placeholder">
            <a:extLst>
              <a:ext uri="{FF2B5EF4-FFF2-40B4-BE49-F238E27FC236}">
                <a16:creationId xmlns:a16="http://schemas.microsoft.com/office/drawing/2014/main" id="{5F3D0E3E-2F1F-9E98-2438-6B8FE7F953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To Insert document name go to Insert &gt; Header &amp; Footer</a:t>
            </a:r>
          </a:p>
        </p:txBody>
      </p:sp>
      <p:sp>
        <p:nvSpPr>
          <p:cNvPr id="10" name="Slide Number Placeholder">
            <a:extLst>
              <a:ext uri="{FF2B5EF4-FFF2-40B4-BE49-F238E27FC236}">
                <a16:creationId xmlns:a16="http://schemas.microsoft.com/office/drawing/2014/main" id="{41D50472-7EE8-2C69-BFB8-3EAF16D053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A0B1D3-1885-42CB-AC73-9FFCE49556F9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4" name="Date Placeholder">
            <a:extLst>
              <a:ext uri="{FF2B5EF4-FFF2-40B4-BE49-F238E27FC236}">
                <a16:creationId xmlns:a16="http://schemas.microsoft.com/office/drawing/2014/main" id="{332170D0-9452-00B0-A1FF-8E972144A75A}"/>
              </a:ext>
            </a:extLst>
          </p:cNvPr>
          <p:cNvSpPr>
            <a:spLocks noGrp="1"/>
          </p:cNvSpPr>
          <p:nvPr>
            <p:ph type="dt" sz="half" idx="18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1236284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342" userDrawn="1">
          <p15:clr>
            <a:srgbClr val="FBAE40"/>
          </p15:clr>
        </p15:guide>
        <p15:guide id="2" orient="horz" pos="2524" userDrawn="1">
          <p15:clr>
            <a:srgbClr val="FBAE40"/>
          </p15:clr>
        </p15:guide>
      </p15:sldGuideLst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2+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">
            <a:extLst>
              <a:ext uri="{FF2B5EF4-FFF2-40B4-BE49-F238E27FC236}">
                <a16:creationId xmlns:a16="http://schemas.microsoft.com/office/drawing/2014/main" id="{AD2934D3-F52A-D49B-455E-40B00337C5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Subtitle 1">
            <a:extLst>
              <a:ext uri="{FF2B5EF4-FFF2-40B4-BE49-F238E27FC236}">
                <a16:creationId xmlns:a16="http://schemas.microsoft.com/office/drawing/2014/main" id="{2DC76ADE-9D46-7364-260D-B5839273AC94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539750" y="1374373"/>
            <a:ext cx="5411788" cy="288000"/>
          </a:xfrm>
        </p:spPr>
        <p:txBody>
          <a:bodyPr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800"/>
              </a:spcBef>
              <a:spcAft>
                <a:spcPts val="300"/>
              </a:spcAft>
              <a:buClr>
                <a:schemeClr val="accent1"/>
              </a:buClr>
              <a:buFont typeface="Wingdings" panose="05000000000000000000" pitchFamily="2" charset="2"/>
              <a:buNone/>
              <a:defRPr sz="2000" b="0" kern="120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300"/>
              </a:spcAft>
              <a:buClr>
                <a:schemeClr val="accent1"/>
              </a:buClr>
              <a:buFontTx/>
              <a:buNone/>
              <a:defRPr sz="16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0" indent="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300"/>
              </a:spcAft>
              <a:buClr>
                <a:schemeClr val="accent1"/>
              </a:buClr>
              <a:buFont typeface="Wingdings" panose="05000000000000000000" pitchFamily="2" charset="2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Segoe UI Semibold" panose="020B0702040204020203" pitchFamily="34" charset="0"/>
              </a:defRPr>
            </a:lvl3pPr>
            <a:lvl4pPr marL="216000" indent="-216000" algn="l" defTabSz="914400" rtl="0" eaLnBrk="1" latinLnBrk="0" hangingPunct="1">
              <a:lnSpc>
                <a:spcPct val="90000"/>
              </a:lnSpc>
              <a:spcBef>
                <a:spcPts val="600"/>
              </a:spcBef>
              <a:spcAft>
                <a:spcPts val="30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Segoe UI" panose="020B0502040204020203" pitchFamily="34" charset="0"/>
              </a:defRPr>
            </a:lvl4pPr>
            <a:lvl5pPr marL="432000" indent="-216000" algn="l" defTabSz="914400" rtl="0" eaLnBrk="1" latinLnBrk="0" hangingPunct="1">
              <a:lnSpc>
                <a:spcPct val="90000"/>
              </a:lnSpc>
              <a:spcBef>
                <a:spcPts val="600"/>
              </a:spcBef>
              <a:spcAft>
                <a:spcPts val="300"/>
              </a:spcAft>
              <a:buClr>
                <a:schemeClr val="tx2"/>
              </a:buClr>
              <a:buSzPct val="120000"/>
              <a:buFont typeface="Segoe UI" panose="020B0502040204020203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Segoe UI" panose="020B0502040204020203" pitchFamily="34" charset="0"/>
              </a:defRPr>
            </a:lvl5pPr>
            <a:lvl6pPr marL="648000" indent="-216000" algn="l" defTabSz="914400" rtl="0" eaLnBrk="1" latinLnBrk="0" hangingPunct="1">
              <a:lnSpc>
                <a:spcPct val="90000"/>
              </a:lnSpc>
              <a:spcBef>
                <a:spcPts val="600"/>
              </a:spcBef>
              <a:spcAft>
                <a:spcPts val="30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Segoe UI" panose="020B0502040204020203" pitchFamily="34" charset="0"/>
              </a:defRPr>
            </a:lvl6pPr>
            <a:lvl7pPr marL="216000" indent="-216000" algn="l" defTabSz="914400" rtl="0" eaLnBrk="1" latinLnBrk="0" hangingPunct="1">
              <a:lnSpc>
                <a:spcPct val="90000"/>
              </a:lnSpc>
              <a:spcBef>
                <a:spcPts val="600"/>
              </a:spcBef>
              <a:spcAft>
                <a:spcPts val="300"/>
              </a:spcAft>
              <a:buClrTx/>
              <a:buFont typeface="+mj-lt"/>
              <a:buAutoNum type="arabicPeriod"/>
              <a:defRPr sz="1600" b="0" kern="1200">
                <a:solidFill>
                  <a:schemeClr val="tx1"/>
                </a:solidFill>
                <a:latin typeface="+mn-lt"/>
                <a:ea typeface="+mn-ea"/>
                <a:cs typeface="Segoe UI" panose="020B0502040204020203" pitchFamily="34" charset="0"/>
              </a:defRPr>
            </a:lvl7pPr>
            <a:lvl8pPr marL="432000" indent="-216000" algn="l" defTabSz="914400" rtl="0" eaLnBrk="1" latinLnBrk="0" hangingPunct="1">
              <a:lnSpc>
                <a:spcPct val="90000"/>
              </a:lnSpc>
              <a:spcBef>
                <a:spcPts val="600"/>
              </a:spcBef>
              <a:spcAft>
                <a:spcPts val="300"/>
              </a:spcAft>
              <a:buClrTx/>
              <a:buFont typeface="+mj-lt"/>
              <a:buAutoNum type="alphaLcPeriod"/>
              <a:defRPr sz="16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0" indent="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Font typeface="Wingdings" panose="05000000000000000000" pitchFamily="2" charset="2"/>
              <a:buNone/>
              <a:defRPr sz="2800" b="0" kern="1200">
                <a:solidFill>
                  <a:schemeClr val="tx2"/>
                </a:solidFill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defRPr>
            </a:lvl9pPr>
          </a:lstStyle>
          <a:p>
            <a:r>
              <a:rPr lang="en-US" dirty="0"/>
              <a:t>Click to add subtitle</a:t>
            </a:r>
          </a:p>
        </p:txBody>
      </p:sp>
      <p:sp>
        <p:nvSpPr>
          <p:cNvPr id="6" name="Content Placeholder 1">
            <a:extLst>
              <a:ext uri="{FF2B5EF4-FFF2-40B4-BE49-F238E27FC236}">
                <a16:creationId xmlns:a16="http://schemas.microsoft.com/office/drawing/2014/main" id="{3E6566DC-98F1-427C-EE29-E10A151E8CE6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539749" y="1949451"/>
            <a:ext cx="5411788" cy="177032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C0400EFE-C635-1DAA-C964-F8A5503A94F9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539749" y="4006257"/>
            <a:ext cx="5411788" cy="177032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11" name="Subtitle 2">
            <a:extLst>
              <a:ext uri="{FF2B5EF4-FFF2-40B4-BE49-F238E27FC236}">
                <a16:creationId xmlns:a16="http://schemas.microsoft.com/office/drawing/2014/main" id="{51843FB1-7EDF-98CC-7A99-871458347371}"/>
              </a:ext>
            </a:extLst>
          </p:cNvPr>
          <p:cNvSpPr>
            <a:spLocks noGrp="1"/>
          </p:cNvSpPr>
          <p:nvPr>
            <p:ph type="body" idx="17" hasCustomPrompt="1"/>
          </p:nvPr>
        </p:nvSpPr>
        <p:spPr>
          <a:xfrm>
            <a:off x="6238877" y="1374373"/>
            <a:ext cx="5411788" cy="288000"/>
          </a:xfrm>
        </p:spPr>
        <p:txBody>
          <a:bodyPr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800"/>
              </a:spcBef>
              <a:spcAft>
                <a:spcPts val="300"/>
              </a:spcAft>
              <a:buClr>
                <a:schemeClr val="accent1"/>
              </a:buClr>
              <a:buFont typeface="Wingdings" panose="05000000000000000000" pitchFamily="2" charset="2"/>
              <a:buNone/>
              <a:defRPr sz="2000" b="0" kern="120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300"/>
              </a:spcAft>
              <a:buClr>
                <a:schemeClr val="accent1"/>
              </a:buClr>
              <a:buFontTx/>
              <a:buNone/>
              <a:defRPr sz="16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0" indent="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300"/>
              </a:spcAft>
              <a:buClr>
                <a:schemeClr val="accent1"/>
              </a:buClr>
              <a:buFont typeface="Wingdings" panose="05000000000000000000" pitchFamily="2" charset="2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Segoe UI Semibold" panose="020B0702040204020203" pitchFamily="34" charset="0"/>
              </a:defRPr>
            </a:lvl3pPr>
            <a:lvl4pPr marL="216000" indent="-216000" algn="l" defTabSz="914400" rtl="0" eaLnBrk="1" latinLnBrk="0" hangingPunct="1">
              <a:lnSpc>
                <a:spcPct val="90000"/>
              </a:lnSpc>
              <a:spcBef>
                <a:spcPts val="600"/>
              </a:spcBef>
              <a:spcAft>
                <a:spcPts val="30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Segoe UI" panose="020B0502040204020203" pitchFamily="34" charset="0"/>
              </a:defRPr>
            </a:lvl4pPr>
            <a:lvl5pPr marL="432000" indent="-216000" algn="l" defTabSz="914400" rtl="0" eaLnBrk="1" latinLnBrk="0" hangingPunct="1">
              <a:lnSpc>
                <a:spcPct val="90000"/>
              </a:lnSpc>
              <a:spcBef>
                <a:spcPts val="600"/>
              </a:spcBef>
              <a:spcAft>
                <a:spcPts val="300"/>
              </a:spcAft>
              <a:buClr>
                <a:schemeClr val="tx2"/>
              </a:buClr>
              <a:buSzPct val="120000"/>
              <a:buFont typeface="Segoe UI" panose="020B0502040204020203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Segoe UI" panose="020B0502040204020203" pitchFamily="34" charset="0"/>
              </a:defRPr>
            </a:lvl5pPr>
            <a:lvl6pPr marL="648000" indent="-216000" algn="l" defTabSz="914400" rtl="0" eaLnBrk="1" latinLnBrk="0" hangingPunct="1">
              <a:lnSpc>
                <a:spcPct val="90000"/>
              </a:lnSpc>
              <a:spcBef>
                <a:spcPts val="600"/>
              </a:spcBef>
              <a:spcAft>
                <a:spcPts val="30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Segoe UI" panose="020B0502040204020203" pitchFamily="34" charset="0"/>
              </a:defRPr>
            </a:lvl6pPr>
            <a:lvl7pPr marL="216000" indent="-216000" algn="l" defTabSz="914400" rtl="0" eaLnBrk="1" latinLnBrk="0" hangingPunct="1">
              <a:lnSpc>
                <a:spcPct val="90000"/>
              </a:lnSpc>
              <a:spcBef>
                <a:spcPts val="600"/>
              </a:spcBef>
              <a:spcAft>
                <a:spcPts val="300"/>
              </a:spcAft>
              <a:buClrTx/>
              <a:buFont typeface="+mj-lt"/>
              <a:buAutoNum type="arabicPeriod"/>
              <a:defRPr sz="1600" b="0" kern="1200">
                <a:solidFill>
                  <a:schemeClr val="tx1"/>
                </a:solidFill>
                <a:latin typeface="+mn-lt"/>
                <a:ea typeface="+mn-ea"/>
                <a:cs typeface="Segoe UI" panose="020B0502040204020203" pitchFamily="34" charset="0"/>
              </a:defRPr>
            </a:lvl7pPr>
            <a:lvl8pPr marL="432000" indent="-216000" algn="l" defTabSz="914400" rtl="0" eaLnBrk="1" latinLnBrk="0" hangingPunct="1">
              <a:lnSpc>
                <a:spcPct val="90000"/>
              </a:lnSpc>
              <a:spcBef>
                <a:spcPts val="600"/>
              </a:spcBef>
              <a:spcAft>
                <a:spcPts val="300"/>
              </a:spcAft>
              <a:buClrTx/>
              <a:buFont typeface="+mj-lt"/>
              <a:buAutoNum type="alphaLcPeriod"/>
              <a:defRPr sz="16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0" indent="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Font typeface="Wingdings" panose="05000000000000000000" pitchFamily="2" charset="2"/>
              <a:buNone/>
              <a:defRPr sz="2800" b="0" kern="1200">
                <a:solidFill>
                  <a:schemeClr val="tx2"/>
                </a:solidFill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defRPr>
            </a:lvl9pPr>
          </a:lstStyle>
          <a:p>
            <a:r>
              <a:rPr lang="en-US" dirty="0"/>
              <a:t>Click to add subtitle</a:t>
            </a:r>
          </a:p>
        </p:txBody>
      </p:sp>
      <p:sp>
        <p:nvSpPr>
          <p:cNvPr id="8" name="Content Placeholder 3">
            <a:extLst>
              <a:ext uri="{FF2B5EF4-FFF2-40B4-BE49-F238E27FC236}">
                <a16:creationId xmlns:a16="http://schemas.microsoft.com/office/drawing/2014/main" id="{77DB7F38-EF6C-EF9F-D264-32D832F64D25}"/>
              </a:ext>
            </a:extLst>
          </p:cNvPr>
          <p:cNvSpPr>
            <a:spLocks noGrp="1"/>
          </p:cNvSpPr>
          <p:nvPr>
            <p:ph sz="quarter" idx="16"/>
          </p:nvPr>
        </p:nvSpPr>
        <p:spPr>
          <a:xfrm>
            <a:off x="6238877" y="1949451"/>
            <a:ext cx="5411788" cy="177032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FAE93AD2-1584-961D-A7DD-F60793922FBD}"/>
              </a:ext>
            </a:extLst>
          </p:cNvPr>
          <p:cNvSpPr>
            <a:spLocks noGrp="1"/>
          </p:cNvSpPr>
          <p:nvPr>
            <p:ph sz="quarter" idx="18"/>
          </p:nvPr>
        </p:nvSpPr>
        <p:spPr>
          <a:xfrm>
            <a:off x="6238877" y="4006257"/>
            <a:ext cx="5411788" cy="177032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9" name="Footer Placeholder">
            <a:extLst>
              <a:ext uri="{FF2B5EF4-FFF2-40B4-BE49-F238E27FC236}">
                <a16:creationId xmlns:a16="http://schemas.microsoft.com/office/drawing/2014/main" id="{5F3D0E3E-2F1F-9E98-2438-6B8FE7F953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To Insert document name go to Insert &gt; Header &amp; Footer</a:t>
            </a:r>
          </a:p>
        </p:txBody>
      </p:sp>
      <p:sp>
        <p:nvSpPr>
          <p:cNvPr id="10" name="Slide Number Placeholder">
            <a:extLst>
              <a:ext uri="{FF2B5EF4-FFF2-40B4-BE49-F238E27FC236}">
                <a16:creationId xmlns:a16="http://schemas.microsoft.com/office/drawing/2014/main" id="{41D50472-7EE8-2C69-BFB8-3EAF16D053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A0B1D3-1885-42CB-AC73-9FFCE49556F9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4" name="Date Placeholder">
            <a:extLst>
              <a:ext uri="{FF2B5EF4-FFF2-40B4-BE49-F238E27FC236}">
                <a16:creationId xmlns:a16="http://schemas.microsoft.com/office/drawing/2014/main" id="{D864961C-8460-E867-1EF4-94F5C058FA71}"/>
              </a:ext>
            </a:extLst>
          </p:cNvPr>
          <p:cNvSpPr>
            <a:spLocks noGrp="1"/>
          </p:cNvSpPr>
          <p:nvPr>
            <p:ph type="dt" sz="half" idx="19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3305094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342" userDrawn="1">
          <p15:clr>
            <a:srgbClr val="FBAE40"/>
          </p15:clr>
        </p15:guide>
        <p15:guide id="2" orient="horz" pos="2524" userDrawn="1">
          <p15:clr>
            <a:srgbClr val="FBAE40"/>
          </p15:clr>
        </p15:guide>
      </p15:sldGuideLst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- 3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">
            <a:extLst>
              <a:ext uri="{FF2B5EF4-FFF2-40B4-BE49-F238E27FC236}">
                <a16:creationId xmlns:a16="http://schemas.microsoft.com/office/drawing/2014/main" id="{AD2934D3-F52A-D49B-455E-40B00337C5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9751" y="460375"/>
            <a:ext cx="11110912" cy="553997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Subtitle 1">
            <a:extLst>
              <a:ext uri="{FF2B5EF4-FFF2-40B4-BE49-F238E27FC236}">
                <a16:creationId xmlns:a16="http://schemas.microsoft.com/office/drawing/2014/main" id="{2DC76ADE-9D46-7364-260D-B5839273AC94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539750" y="1374373"/>
            <a:ext cx="3511550" cy="288000"/>
          </a:xfrm>
        </p:spPr>
        <p:txBody>
          <a:bodyPr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800"/>
              </a:spcBef>
              <a:spcAft>
                <a:spcPts val="300"/>
              </a:spcAft>
              <a:buClr>
                <a:schemeClr val="accent1"/>
              </a:buClr>
              <a:buFont typeface="Wingdings" panose="05000000000000000000" pitchFamily="2" charset="2"/>
              <a:buNone/>
              <a:defRPr sz="2000" b="0" kern="120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300"/>
              </a:spcAft>
              <a:buClr>
                <a:schemeClr val="accent1"/>
              </a:buClr>
              <a:buFontTx/>
              <a:buNone/>
              <a:defRPr sz="16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0" indent="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300"/>
              </a:spcAft>
              <a:buClr>
                <a:schemeClr val="accent1"/>
              </a:buClr>
              <a:buFont typeface="Wingdings" panose="05000000000000000000" pitchFamily="2" charset="2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Segoe UI Semibold" panose="020B0702040204020203" pitchFamily="34" charset="0"/>
              </a:defRPr>
            </a:lvl3pPr>
            <a:lvl4pPr marL="216000" indent="-216000" algn="l" defTabSz="914400" rtl="0" eaLnBrk="1" latinLnBrk="0" hangingPunct="1">
              <a:lnSpc>
                <a:spcPct val="90000"/>
              </a:lnSpc>
              <a:spcBef>
                <a:spcPts val="600"/>
              </a:spcBef>
              <a:spcAft>
                <a:spcPts val="30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Segoe UI" panose="020B0502040204020203" pitchFamily="34" charset="0"/>
              </a:defRPr>
            </a:lvl4pPr>
            <a:lvl5pPr marL="432000" indent="-216000" algn="l" defTabSz="914400" rtl="0" eaLnBrk="1" latinLnBrk="0" hangingPunct="1">
              <a:lnSpc>
                <a:spcPct val="90000"/>
              </a:lnSpc>
              <a:spcBef>
                <a:spcPts val="600"/>
              </a:spcBef>
              <a:spcAft>
                <a:spcPts val="300"/>
              </a:spcAft>
              <a:buClr>
                <a:schemeClr val="tx2"/>
              </a:buClr>
              <a:buSzPct val="120000"/>
              <a:buFont typeface="Segoe UI" panose="020B0502040204020203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Segoe UI" panose="020B0502040204020203" pitchFamily="34" charset="0"/>
              </a:defRPr>
            </a:lvl5pPr>
            <a:lvl6pPr marL="648000" indent="-216000" algn="l" defTabSz="914400" rtl="0" eaLnBrk="1" latinLnBrk="0" hangingPunct="1">
              <a:lnSpc>
                <a:spcPct val="90000"/>
              </a:lnSpc>
              <a:spcBef>
                <a:spcPts val="600"/>
              </a:spcBef>
              <a:spcAft>
                <a:spcPts val="30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Segoe UI" panose="020B0502040204020203" pitchFamily="34" charset="0"/>
              </a:defRPr>
            </a:lvl6pPr>
            <a:lvl7pPr marL="216000" indent="-216000" algn="l" defTabSz="914400" rtl="0" eaLnBrk="1" latinLnBrk="0" hangingPunct="1">
              <a:lnSpc>
                <a:spcPct val="90000"/>
              </a:lnSpc>
              <a:spcBef>
                <a:spcPts val="600"/>
              </a:spcBef>
              <a:spcAft>
                <a:spcPts val="300"/>
              </a:spcAft>
              <a:buClrTx/>
              <a:buFont typeface="+mj-lt"/>
              <a:buAutoNum type="arabicPeriod"/>
              <a:defRPr sz="1600" b="0" kern="1200">
                <a:solidFill>
                  <a:schemeClr val="tx1"/>
                </a:solidFill>
                <a:latin typeface="+mn-lt"/>
                <a:ea typeface="+mn-ea"/>
                <a:cs typeface="Segoe UI" panose="020B0502040204020203" pitchFamily="34" charset="0"/>
              </a:defRPr>
            </a:lvl7pPr>
            <a:lvl8pPr marL="432000" indent="-216000" algn="l" defTabSz="914400" rtl="0" eaLnBrk="1" latinLnBrk="0" hangingPunct="1">
              <a:lnSpc>
                <a:spcPct val="90000"/>
              </a:lnSpc>
              <a:spcBef>
                <a:spcPts val="600"/>
              </a:spcBef>
              <a:spcAft>
                <a:spcPts val="300"/>
              </a:spcAft>
              <a:buClrTx/>
              <a:buFont typeface="+mj-lt"/>
              <a:buAutoNum type="alphaLcPeriod"/>
              <a:defRPr sz="16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0" indent="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Font typeface="Wingdings" panose="05000000000000000000" pitchFamily="2" charset="2"/>
              <a:buNone/>
              <a:defRPr sz="2800" b="0" kern="1200">
                <a:solidFill>
                  <a:schemeClr val="tx2"/>
                </a:solidFill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defRPr>
            </a:lvl9pPr>
          </a:lstStyle>
          <a:p>
            <a:r>
              <a:rPr lang="en-US" dirty="0"/>
              <a:t>Click to add subtitle</a:t>
            </a:r>
          </a:p>
        </p:txBody>
      </p:sp>
      <p:sp>
        <p:nvSpPr>
          <p:cNvPr id="6" name="Content Placeholder 1">
            <a:extLst>
              <a:ext uri="{FF2B5EF4-FFF2-40B4-BE49-F238E27FC236}">
                <a16:creationId xmlns:a16="http://schemas.microsoft.com/office/drawing/2014/main" id="{3E6566DC-98F1-427C-EE29-E10A151E8CE6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539750" y="1949451"/>
            <a:ext cx="3511550" cy="38274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4" name="Subtitle 2">
            <a:extLst>
              <a:ext uri="{FF2B5EF4-FFF2-40B4-BE49-F238E27FC236}">
                <a16:creationId xmlns:a16="http://schemas.microsoft.com/office/drawing/2014/main" id="{211B65AE-666C-5B41-E85D-1EC509757699}"/>
              </a:ext>
            </a:extLst>
          </p:cNvPr>
          <p:cNvSpPr>
            <a:spLocks noGrp="1"/>
          </p:cNvSpPr>
          <p:nvPr>
            <p:ph type="body" idx="15" hasCustomPrompt="1"/>
          </p:nvPr>
        </p:nvSpPr>
        <p:spPr>
          <a:xfrm>
            <a:off x="4339432" y="1374373"/>
            <a:ext cx="3511550" cy="288000"/>
          </a:xfrm>
        </p:spPr>
        <p:txBody>
          <a:bodyPr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800"/>
              </a:spcBef>
              <a:spcAft>
                <a:spcPts val="300"/>
              </a:spcAft>
              <a:buClr>
                <a:schemeClr val="accent1"/>
              </a:buClr>
              <a:buFont typeface="Wingdings" panose="05000000000000000000" pitchFamily="2" charset="2"/>
              <a:buNone/>
              <a:defRPr sz="2000" b="0" kern="120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300"/>
              </a:spcAft>
              <a:buClr>
                <a:schemeClr val="accent1"/>
              </a:buClr>
              <a:buFontTx/>
              <a:buNone/>
              <a:defRPr sz="16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0" indent="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300"/>
              </a:spcAft>
              <a:buClr>
                <a:schemeClr val="accent1"/>
              </a:buClr>
              <a:buFont typeface="Wingdings" panose="05000000000000000000" pitchFamily="2" charset="2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Segoe UI Semibold" panose="020B0702040204020203" pitchFamily="34" charset="0"/>
              </a:defRPr>
            </a:lvl3pPr>
            <a:lvl4pPr marL="216000" indent="-216000" algn="l" defTabSz="914400" rtl="0" eaLnBrk="1" latinLnBrk="0" hangingPunct="1">
              <a:lnSpc>
                <a:spcPct val="90000"/>
              </a:lnSpc>
              <a:spcBef>
                <a:spcPts val="600"/>
              </a:spcBef>
              <a:spcAft>
                <a:spcPts val="30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Segoe UI" panose="020B0502040204020203" pitchFamily="34" charset="0"/>
              </a:defRPr>
            </a:lvl4pPr>
            <a:lvl5pPr marL="432000" indent="-216000" algn="l" defTabSz="914400" rtl="0" eaLnBrk="1" latinLnBrk="0" hangingPunct="1">
              <a:lnSpc>
                <a:spcPct val="90000"/>
              </a:lnSpc>
              <a:spcBef>
                <a:spcPts val="600"/>
              </a:spcBef>
              <a:spcAft>
                <a:spcPts val="300"/>
              </a:spcAft>
              <a:buClr>
                <a:schemeClr val="tx2"/>
              </a:buClr>
              <a:buSzPct val="120000"/>
              <a:buFont typeface="Segoe UI" panose="020B0502040204020203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Segoe UI" panose="020B0502040204020203" pitchFamily="34" charset="0"/>
              </a:defRPr>
            </a:lvl5pPr>
            <a:lvl6pPr marL="648000" indent="-216000" algn="l" defTabSz="914400" rtl="0" eaLnBrk="1" latinLnBrk="0" hangingPunct="1">
              <a:lnSpc>
                <a:spcPct val="90000"/>
              </a:lnSpc>
              <a:spcBef>
                <a:spcPts val="600"/>
              </a:spcBef>
              <a:spcAft>
                <a:spcPts val="30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Segoe UI" panose="020B0502040204020203" pitchFamily="34" charset="0"/>
              </a:defRPr>
            </a:lvl6pPr>
            <a:lvl7pPr marL="216000" indent="-216000" algn="l" defTabSz="914400" rtl="0" eaLnBrk="1" latinLnBrk="0" hangingPunct="1">
              <a:lnSpc>
                <a:spcPct val="90000"/>
              </a:lnSpc>
              <a:spcBef>
                <a:spcPts val="600"/>
              </a:spcBef>
              <a:spcAft>
                <a:spcPts val="300"/>
              </a:spcAft>
              <a:buClrTx/>
              <a:buFont typeface="+mj-lt"/>
              <a:buAutoNum type="arabicPeriod"/>
              <a:defRPr sz="1600" b="0" kern="1200">
                <a:solidFill>
                  <a:schemeClr val="tx1"/>
                </a:solidFill>
                <a:latin typeface="+mn-lt"/>
                <a:ea typeface="+mn-ea"/>
                <a:cs typeface="Segoe UI" panose="020B0502040204020203" pitchFamily="34" charset="0"/>
              </a:defRPr>
            </a:lvl7pPr>
            <a:lvl8pPr marL="432000" indent="-216000" algn="l" defTabSz="914400" rtl="0" eaLnBrk="1" latinLnBrk="0" hangingPunct="1">
              <a:lnSpc>
                <a:spcPct val="90000"/>
              </a:lnSpc>
              <a:spcBef>
                <a:spcPts val="600"/>
              </a:spcBef>
              <a:spcAft>
                <a:spcPts val="300"/>
              </a:spcAft>
              <a:buClrTx/>
              <a:buFont typeface="+mj-lt"/>
              <a:buAutoNum type="alphaLcPeriod"/>
              <a:defRPr sz="16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0" indent="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Font typeface="Wingdings" panose="05000000000000000000" pitchFamily="2" charset="2"/>
              <a:buNone/>
              <a:defRPr sz="2800" b="0" kern="1200">
                <a:solidFill>
                  <a:schemeClr val="tx2"/>
                </a:solidFill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defRPr>
            </a:lvl9pPr>
          </a:lstStyle>
          <a:p>
            <a:r>
              <a:rPr lang="en-US" dirty="0"/>
              <a:t>Click to add subtitle</a:t>
            </a:r>
          </a:p>
        </p:txBody>
      </p:sp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C0400EFE-C635-1DAA-C964-F8A5503A94F9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4339431" y="1949451"/>
            <a:ext cx="3511550" cy="38274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11" name="Subtitle 3">
            <a:extLst>
              <a:ext uri="{FF2B5EF4-FFF2-40B4-BE49-F238E27FC236}">
                <a16:creationId xmlns:a16="http://schemas.microsoft.com/office/drawing/2014/main" id="{58C65AF5-BECA-6E29-581B-BF050DED495C}"/>
              </a:ext>
            </a:extLst>
          </p:cNvPr>
          <p:cNvSpPr>
            <a:spLocks noGrp="1"/>
          </p:cNvSpPr>
          <p:nvPr>
            <p:ph type="body" idx="18" hasCustomPrompt="1"/>
          </p:nvPr>
        </p:nvSpPr>
        <p:spPr>
          <a:xfrm>
            <a:off x="8139113" y="1374373"/>
            <a:ext cx="3511550" cy="288000"/>
          </a:xfrm>
        </p:spPr>
        <p:txBody>
          <a:bodyPr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800"/>
              </a:spcBef>
              <a:spcAft>
                <a:spcPts val="300"/>
              </a:spcAft>
              <a:buClr>
                <a:schemeClr val="accent1"/>
              </a:buClr>
              <a:buFont typeface="Wingdings" panose="05000000000000000000" pitchFamily="2" charset="2"/>
              <a:buNone/>
              <a:defRPr sz="2000" b="0" kern="120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300"/>
              </a:spcAft>
              <a:buClr>
                <a:schemeClr val="accent1"/>
              </a:buClr>
              <a:buFontTx/>
              <a:buNone/>
              <a:defRPr sz="16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0" indent="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300"/>
              </a:spcAft>
              <a:buClr>
                <a:schemeClr val="accent1"/>
              </a:buClr>
              <a:buFont typeface="Wingdings" panose="05000000000000000000" pitchFamily="2" charset="2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Segoe UI Semibold" panose="020B0702040204020203" pitchFamily="34" charset="0"/>
              </a:defRPr>
            </a:lvl3pPr>
            <a:lvl4pPr marL="216000" indent="-216000" algn="l" defTabSz="914400" rtl="0" eaLnBrk="1" latinLnBrk="0" hangingPunct="1">
              <a:lnSpc>
                <a:spcPct val="90000"/>
              </a:lnSpc>
              <a:spcBef>
                <a:spcPts val="600"/>
              </a:spcBef>
              <a:spcAft>
                <a:spcPts val="30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Segoe UI" panose="020B0502040204020203" pitchFamily="34" charset="0"/>
              </a:defRPr>
            </a:lvl4pPr>
            <a:lvl5pPr marL="432000" indent="-216000" algn="l" defTabSz="914400" rtl="0" eaLnBrk="1" latinLnBrk="0" hangingPunct="1">
              <a:lnSpc>
                <a:spcPct val="90000"/>
              </a:lnSpc>
              <a:spcBef>
                <a:spcPts val="600"/>
              </a:spcBef>
              <a:spcAft>
                <a:spcPts val="300"/>
              </a:spcAft>
              <a:buClr>
                <a:schemeClr val="tx2"/>
              </a:buClr>
              <a:buSzPct val="120000"/>
              <a:buFont typeface="Segoe UI" panose="020B0502040204020203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Segoe UI" panose="020B0502040204020203" pitchFamily="34" charset="0"/>
              </a:defRPr>
            </a:lvl5pPr>
            <a:lvl6pPr marL="648000" indent="-216000" algn="l" defTabSz="914400" rtl="0" eaLnBrk="1" latinLnBrk="0" hangingPunct="1">
              <a:lnSpc>
                <a:spcPct val="90000"/>
              </a:lnSpc>
              <a:spcBef>
                <a:spcPts val="600"/>
              </a:spcBef>
              <a:spcAft>
                <a:spcPts val="30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Segoe UI" panose="020B0502040204020203" pitchFamily="34" charset="0"/>
              </a:defRPr>
            </a:lvl6pPr>
            <a:lvl7pPr marL="216000" indent="-216000" algn="l" defTabSz="914400" rtl="0" eaLnBrk="1" latinLnBrk="0" hangingPunct="1">
              <a:lnSpc>
                <a:spcPct val="90000"/>
              </a:lnSpc>
              <a:spcBef>
                <a:spcPts val="600"/>
              </a:spcBef>
              <a:spcAft>
                <a:spcPts val="300"/>
              </a:spcAft>
              <a:buClrTx/>
              <a:buFont typeface="+mj-lt"/>
              <a:buAutoNum type="arabicPeriod"/>
              <a:defRPr sz="1600" b="0" kern="1200">
                <a:solidFill>
                  <a:schemeClr val="tx1"/>
                </a:solidFill>
                <a:latin typeface="+mn-lt"/>
                <a:ea typeface="+mn-ea"/>
                <a:cs typeface="Segoe UI" panose="020B0502040204020203" pitchFamily="34" charset="0"/>
              </a:defRPr>
            </a:lvl7pPr>
            <a:lvl8pPr marL="432000" indent="-216000" algn="l" defTabSz="914400" rtl="0" eaLnBrk="1" latinLnBrk="0" hangingPunct="1">
              <a:lnSpc>
                <a:spcPct val="90000"/>
              </a:lnSpc>
              <a:spcBef>
                <a:spcPts val="600"/>
              </a:spcBef>
              <a:spcAft>
                <a:spcPts val="300"/>
              </a:spcAft>
              <a:buClrTx/>
              <a:buFont typeface="+mj-lt"/>
              <a:buAutoNum type="alphaLcPeriod"/>
              <a:defRPr sz="16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0" indent="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Font typeface="Wingdings" panose="05000000000000000000" pitchFamily="2" charset="2"/>
              <a:buNone/>
              <a:defRPr sz="2800" b="0" kern="1200">
                <a:solidFill>
                  <a:schemeClr val="tx2"/>
                </a:solidFill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defRPr>
            </a:lvl9pPr>
          </a:lstStyle>
          <a:p>
            <a:r>
              <a:rPr lang="en-US" dirty="0"/>
              <a:t>Click to add subtitle</a:t>
            </a:r>
          </a:p>
        </p:txBody>
      </p:sp>
      <p:sp>
        <p:nvSpPr>
          <p:cNvPr id="8" name="Content Placeholder 3">
            <a:extLst>
              <a:ext uri="{FF2B5EF4-FFF2-40B4-BE49-F238E27FC236}">
                <a16:creationId xmlns:a16="http://schemas.microsoft.com/office/drawing/2014/main" id="{5A7B3DFB-2A8B-4EEB-DD32-D8915D9E99AB}"/>
              </a:ext>
            </a:extLst>
          </p:cNvPr>
          <p:cNvSpPr>
            <a:spLocks noGrp="1"/>
          </p:cNvSpPr>
          <p:nvPr>
            <p:ph sz="quarter" idx="17"/>
          </p:nvPr>
        </p:nvSpPr>
        <p:spPr>
          <a:xfrm>
            <a:off x="8139113" y="1949451"/>
            <a:ext cx="3511550" cy="3834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9" name="Footer Placeholder">
            <a:extLst>
              <a:ext uri="{FF2B5EF4-FFF2-40B4-BE49-F238E27FC236}">
                <a16:creationId xmlns:a16="http://schemas.microsoft.com/office/drawing/2014/main" id="{5F3D0E3E-2F1F-9E98-2438-6B8FE7F953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To Insert document name go to Insert &gt; Header &amp; Footer</a:t>
            </a:r>
            <a:endParaRPr lang="en-GB" dirty="0"/>
          </a:p>
        </p:txBody>
      </p:sp>
      <p:sp>
        <p:nvSpPr>
          <p:cNvPr id="10" name="Slide Number Placeholder">
            <a:extLst>
              <a:ext uri="{FF2B5EF4-FFF2-40B4-BE49-F238E27FC236}">
                <a16:creationId xmlns:a16="http://schemas.microsoft.com/office/drawing/2014/main" id="{41D50472-7EE8-2C69-BFB8-3EAF16D053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A0B1D3-1885-42CB-AC73-9FFCE49556F9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5" name="Date Placeholder">
            <a:extLst>
              <a:ext uri="{FF2B5EF4-FFF2-40B4-BE49-F238E27FC236}">
                <a16:creationId xmlns:a16="http://schemas.microsoft.com/office/drawing/2014/main" id="{7F1C348C-ABE1-076D-7D55-A24908DA3809}"/>
              </a:ext>
            </a:extLst>
          </p:cNvPr>
          <p:cNvSpPr>
            <a:spLocks noGrp="1"/>
          </p:cNvSpPr>
          <p:nvPr>
            <p:ph type="dt" sz="half" idx="19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3613529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342" userDrawn="1">
          <p15:clr>
            <a:srgbClr val="FBAE40"/>
          </p15:clr>
        </p15:guide>
        <p15:guide id="2" orient="horz" pos="2524" userDrawn="1">
          <p15:clr>
            <a:srgbClr val="FBAE40"/>
          </p15:clr>
        </p15:guide>
      </p15:sldGuideLst>
    </p:ext>
  </p:extLs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- 3 Columns &amp; Footn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">
            <a:extLst>
              <a:ext uri="{FF2B5EF4-FFF2-40B4-BE49-F238E27FC236}">
                <a16:creationId xmlns:a16="http://schemas.microsoft.com/office/drawing/2014/main" id="{AD2934D3-F52A-D49B-455E-40B00337C5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9751" y="460375"/>
            <a:ext cx="11110912" cy="553997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Subtitle 1">
            <a:extLst>
              <a:ext uri="{FF2B5EF4-FFF2-40B4-BE49-F238E27FC236}">
                <a16:creationId xmlns:a16="http://schemas.microsoft.com/office/drawing/2014/main" id="{2DC76ADE-9D46-7364-260D-B5839273AC94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539750" y="1374373"/>
            <a:ext cx="3511550" cy="288000"/>
          </a:xfrm>
        </p:spPr>
        <p:txBody>
          <a:bodyPr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800"/>
              </a:spcBef>
              <a:spcAft>
                <a:spcPts val="300"/>
              </a:spcAft>
              <a:buClr>
                <a:schemeClr val="accent1"/>
              </a:buClr>
              <a:buFont typeface="Wingdings" panose="05000000000000000000" pitchFamily="2" charset="2"/>
              <a:buNone/>
              <a:defRPr sz="2000" b="0" kern="120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300"/>
              </a:spcAft>
              <a:buClr>
                <a:schemeClr val="accent1"/>
              </a:buClr>
              <a:buFontTx/>
              <a:buNone/>
              <a:defRPr sz="16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0" indent="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300"/>
              </a:spcAft>
              <a:buClr>
                <a:schemeClr val="accent1"/>
              </a:buClr>
              <a:buFont typeface="Wingdings" panose="05000000000000000000" pitchFamily="2" charset="2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Segoe UI Semibold" panose="020B0702040204020203" pitchFamily="34" charset="0"/>
              </a:defRPr>
            </a:lvl3pPr>
            <a:lvl4pPr marL="216000" indent="-216000" algn="l" defTabSz="914400" rtl="0" eaLnBrk="1" latinLnBrk="0" hangingPunct="1">
              <a:lnSpc>
                <a:spcPct val="90000"/>
              </a:lnSpc>
              <a:spcBef>
                <a:spcPts val="600"/>
              </a:spcBef>
              <a:spcAft>
                <a:spcPts val="30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Segoe UI" panose="020B0502040204020203" pitchFamily="34" charset="0"/>
              </a:defRPr>
            </a:lvl4pPr>
            <a:lvl5pPr marL="432000" indent="-216000" algn="l" defTabSz="914400" rtl="0" eaLnBrk="1" latinLnBrk="0" hangingPunct="1">
              <a:lnSpc>
                <a:spcPct val="90000"/>
              </a:lnSpc>
              <a:spcBef>
                <a:spcPts val="600"/>
              </a:spcBef>
              <a:spcAft>
                <a:spcPts val="300"/>
              </a:spcAft>
              <a:buClr>
                <a:schemeClr val="tx2"/>
              </a:buClr>
              <a:buSzPct val="120000"/>
              <a:buFont typeface="Segoe UI" panose="020B0502040204020203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Segoe UI" panose="020B0502040204020203" pitchFamily="34" charset="0"/>
              </a:defRPr>
            </a:lvl5pPr>
            <a:lvl6pPr marL="648000" indent="-216000" algn="l" defTabSz="914400" rtl="0" eaLnBrk="1" latinLnBrk="0" hangingPunct="1">
              <a:lnSpc>
                <a:spcPct val="90000"/>
              </a:lnSpc>
              <a:spcBef>
                <a:spcPts val="600"/>
              </a:spcBef>
              <a:spcAft>
                <a:spcPts val="30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Segoe UI" panose="020B0502040204020203" pitchFamily="34" charset="0"/>
              </a:defRPr>
            </a:lvl6pPr>
            <a:lvl7pPr marL="216000" indent="-216000" algn="l" defTabSz="914400" rtl="0" eaLnBrk="1" latinLnBrk="0" hangingPunct="1">
              <a:lnSpc>
                <a:spcPct val="90000"/>
              </a:lnSpc>
              <a:spcBef>
                <a:spcPts val="600"/>
              </a:spcBef>
              <a:spcAft>
                <a:spcPts val="300"/>
              </a:spcAft>
              <a:buClrTx/>
              <a:buFont typeface="+mj-lt"/>
              <a:buAutoNum type="arabicPeriod"/>
              <a:defRPr sz="1600" b="0" kern="1200">
                <a:solidFill>
                  <a:schemeClr val="tx1"/>
                </a:solidFill>
                <a:latin typeface="+mn-lt"/>
                <a:ea typeface="+mn-ea"/>
                <a:cs typeface="Segoe UI" panose="020B0502040204020203" pitchFamily="34" charset="0"/>
              </a:defRPr>
            </a:lvl7pPr>
            <a:lvl8pPr marL="432000" indent="-216000" algn="l" defTabSz="914400" rtl="0" eaLnBrk="1" latinLnBrk="0" hangingPunct="1">
              <a:lnSpc>
                <a:spcPct val="90000"/>
              </a:lnSpc>
              <a:spcBef>
                <a:spcPts val="600"/>
              </a:spcBef>
              <a:spcAft>
                <a:spcPts val="300"/>
              </a:spcAft>
              <a:buClrTx/>
              <a:buFont typeface="+mj-lt"/>
              <a:buAutoNum type="alphaLcPeriod"/>
              <a:defRPr sz="16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0" indent="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Font typeface="Wingdings" panose="05000000000000000000" pitchFamily="2" charset="2"/>
              <a:buNone/>
              <a:defRPr sz="2800" b="0" kern="1200">
                <a:solidFill>
                  <a:schemeClr val="tx2"/>
                </a:solidFill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defRPr>
            </a:lvl9pPr>
          </a:lstStyle>
          <a:p>
            <a:r>
              <a:rPr lang="en-US" dirty="0"/>
              <a:t>Click to add subtitle</a:t>
            </a:r>
          </a:p>
        </p:txBody>
      </p:sp>
      <p:sp>
        <p:nvSpPr>
          <p:cNvPr id="6" name="Content Placeholder 1">
            <a:extLst>
              <a:ext uri="{FF2B5EF4-FFF2-40B4-BE49-F238E27FC236}">
                <a16:creationId xmlns:a16="http://schemas.microsoft.com/office/drawing/2014/main" id="{3E6566DC-98F1-427C-EE29-E10A151E8CE6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539750" y="1949451"/>
            <a:ext cx="3511550" cy="38274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4" name="Subtitle 2">
            <a:extLst>
              <a:ext uri="{FF2B5EF4-FFF2-40B4-BE49-F238E27FC236}">
                <a16:creationId xmlns:a16="http://schemas.microsoft.com/office/drawing/2014/main" id="{211B65AE-666C-5B41-E85D-1EC509757699}"/>
              </a:ext>
            </a:extLst>
          </p:cNvPr>
          <p:cNvSpPr>
            <a:spLocks noGrp="1"/>
          </p:cNvSpPr>
          <p:nvPr>
            <p:ph type="body" idx="15" hasCustomPrompt="1"/>
          </p:nvPr>
        </p:nvSpPr>
        <p:spPr>
          <a:xfrm>
            <a:off x="4339432" y="1374373"/>
            <a:ext cx="3511550" cy="288000"/>
          </a:xfrm>
        </p:spPr>
        <p:txBody>
          <a:bodyPr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800"/>
              </a:spcBef>
              <a:spcAft>
                <a:spcPts val="300"/>
              </a:spcAft>
              <a:buClr>
                <a:schemeClr val="accent1"/>
              </a:buClr>
              <a:buFont typeface="Wingdings" panose="05000000000000000000" pitchFamily="2" charset="2"/>
              <a:buNone/>
              <a:defRPr sz="2000" b="0" kern="120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300"/>
              </a:spcAft>
              <a:buClr>
                <a:schemeClr val="accent1"/>
              </a:buClr>
              <a:buFontTx/>
              <a:buNone/>
              <a:defRPr sz="16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0" indent="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300"/>
              </a:spcAft>
              <a:buClr>
                <a:schemeClr val="accent1"/>
              </a:buClr>
              <a:buFont typeface="Wingdings" panose="05000000000000000000" pitchFamily="2" charset="2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Segoe UI Semibold" panose="020B0702040204020203" pitchFamily="34" charset="0"/>
              </a:defRPr>
            </a:lvl3pPr>
            <a:lvl4pPr marL="216000" indent="-216000" algn="l" defTabSz="914400" rtl="0" eaLnBrk="1" latinLnBrk="0" hangingPunct="1">
              <a:lnSpc>
                <a:spcPct val="90000"/>
              </a:lnSpc>
              <a:spcBef>
                <a:spcPts val="600"/>
              </a:spcBef>
              <a:spcAft>
                <a:spcPts val="30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Segoe UI" panose="020B0502040204020203" pitchFamily="34" charset="0"/>
              </a:defRPr>
            </a:lvl4pPr>
            <a:lvl5pPr marL="432000" indent="-216000" algn="l" defTabSz="914400" rtl="0" eaLnBrk="1" latinLnBrk="0" hangingPunct="1">
              <a:lnSpc>
                <a:spcPct val="90000"/>
              </a:lnSpc>
              <a:spcBef>
                <a:spcPts val="600"/>
              </a:spcBef>
              <a:spcAft>
                <a:spcPts val="300"/>
              </a:spcAft>
              <a:buClr>
                <a:schemeClr val="tx2"/>
              </a:buClr>
              <a:buSzPct val="120000"/>
              <a:buFont typeface="Segoe UI" panose="020B0502040204020203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Segoe UI" panose="020B0502040204020203" pitchFamily="34" charset="0"/>
              </a:defRPr>
            </a:lvl5pPr>
            <a:lvl6pPr marL="648000" indent="-216000" algn="l" defTabSz="914400" rtl="0" eaLnBrk="1" latinLnBrk="0" hangingPunct="1">
              <a:lnSpc>
                <a:spcPct val="90000"/>
              </a:lnSpc>
              <a:spcBef>
                <a:spcPts val="600"/>
              </a:spcBef>
              <a:spcAft>
                <a:spcPts val="30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Segoe UI" panose="020B0502040204020203" pitchFamily="34" charset="0"/>
              </a:defRPr>
            </a:lvl6pPr>
            <a:lvl7pPr marL="216000" indent="-216000" algn="l" defTabSz="914400" rtl="0" eaLnBrk="1" latinLnBrk="0" hangingPunct="1">
              <a:lnSpc>
                <a:spcPct val="90000"/>
              </a:lnSpc>
              <a:spcBef>
                <a:spcPts val="600"/>
              </a:spcBef>
              <a:spcAft>
                <a:spcPts val="300"/>
              </a:spcAft>
              <a:buClrTx/>
              <a:buFont typeface="+mj-lt"/>
              <a:buAutoNum type="arabicPeriod"/>
              <a:defRPr sz="1600" b="0" kern="1200">
                <a:solidFill>
                  <a:schemeClr val="tx1"/>
                </a:solidFill>
                <a:latin typeface="+mn-lt"/>
                <a:ea typeface="+mn-ea"/>
                <a:cs typeface="Segoe UI" panose="020B0502040204020203" pitchFamily="34" charset="0"/>
              </a:defRPr>
            </a:lvl7pPr>
            <a:lvl8pPr marL="432000" indent="-216000" algn="l" defTabSz="914400" rtl="0" eaLnBrk="1" latinLnBrk="0" hangingPunct="1">
              <a:lnSpc>
                <a:spcPct val="90000"/>
              </a:lnSpc>
              <a:spcBef>
                <a:spcPts val="600"/>
              </a:spcBef>
              <a:spcAft>
                <a:spcPts val="300"/>
              </a:spcAft>
              <a:buClrTx/>
              <a:buFont typeface="+mj-lt"/>
              <a:buAutoNum type="alphaLcPeriod"/>
              <a:defRPr sz="16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0" indent="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Font typeface="Wingdings" panose="05000000000000000000" pitchFamily="2" charset="2"/>
              <a:buNone/>
              <a:defRPr sz="2800" b="0" kern="1200">
                <a:solidFill>
                  <a:schemeClr val="tx2"/>
                </a:solidFill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defRPr>
            </a:lvl9pPr>
          </a:lstStyle>
          <a:p>
            <a:r>
              <a:rPr lang="en-US" dirty="0"/>
              <a:t>Click to add subtitle</a:t>
            </a:r>
          </a:p>
        </p:txBody>
      </p:sp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C0400EFE-C635-1DAA-C964-F8A5503A94F9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4339431" y="1949451"/>
            <a:ext cx="3511550" cy="38274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11" name="Subtitle 3">
            <a:extLst>
              <a:ext uri="{FF2B5EF4-FFF2-40B4-BE49-F238E27FC236}">
                <a16:creationId xmlns:a16="http://schemas.microsoft.com/office/drawing/2014/main" id="{58C65AF5-BECA-6E29-581B-BF050DED495C}"/>
              </a:ext>
            </a:extLst>
          </p:cNvPr>
          <p:cNvSpPr>
            <a:spLocks noGrp="1"/>
          </p:cNvSpPr>
          <p:nvPr>
            <p:ph type="body" idx="18" hasCustomPrompt="1"/>
          </p:nvPr>
        </p:nvSpPr>
        <p:spPr>
          <a:xfrm>
            <a:off x="8139113" y="1374373"/>
            <a:ext cx="3511550" cy="288000"/>
          </a:xfrm>
        </p:spPr>
        <p:txBody>
          <a:bodyPr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800"/>
              </a:spcBef>
              <a:spcAft>
                <a:spcPts val="300"/>
              </a:spcAft>
              <a:buClr>
                <a:schemeClr val="accent1"/>
              </a:buClr>
              <a:buFont typeface="Wingdings" panose="05000000000000000000" pitchFamily="2" charset="2"/>
              <a:buNone/>
              <a:defRPr sz="2000" b="0" kern="120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300"/>
              </a:spcAft>
              <a:buClr>
                <a:schemeClr val="accent1"/>
              </a:buClr>
              <a:buFontTx/>
              <a:buNone/>
              <a:defRPr sz="16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0" indent="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300"/>
              </a:spcAft>
              <a:buClr>
                <a:schemeClr val="accent1"/>
              </a:buClr>
              <a:buFont typeface="Wingdings" panose="05000000000000000000" pitchFamily="2" charset="2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Segoe UI Semibold" panose="020B0702040204020203" pitchFamily="34" charset="0"/>
              </a:defRPr>
            </a:lvl3pPr>
            <a:lvl4pPr marL="216000" indent="-216000" algn="l" defTabSz="914400" rtl="0" eaLnBrk="1" latinLnBrk="0" hangingPunct="1">
              <a:lnSpc>
                <a:spcPct val="90000"/>
              </a:lnSpc>
              <a:spcBef>
                <a:spcPts val="600"/>
              </a:spcBef>
              <a:spcAft>
                <a:spcPts val="30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Segoe UI" panose="020B0502040204020203" pitchFamily="34" charset="0"/>
              </a:defRPr>
            </a:lvl4pPr>
            <a:lvl5pPr marL="432000" indent="-216000" algn="l" defTabSz="914400" rtl="0" eaLnBrk="1" latinLnBrk="0" hangingPunct="1">
              <a:lnSpc>
                <a:spcPct val="90000"/>
              </a:lnSpc>
              <a:spcBef>
                <a:spcPts val="600"/>
              </a:spcBef>
              <a:spcAft>
                <a:spcPts val="300"/>
              </a:spcAft>
              <a:buClr>
                <a:schemeClr val="tx2"/>
              </a:buClr>
              <a:buSzPct val="120000"/>
              <a:buFont typeface="Segoe UI" panose="020B0502040204020203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Segoe UI" panose="020B0502040204020203" pitchFamily="34" charset="0"/>
              </a:defRPr>
            </a:lvl5pPr>
            <a:lvl6pPr marL="648000" indent="-216000" algn="l" defTabSz="914400" rtl="0" eaLnBrk="1" latinLnBrk="0" hangingPunct="1">
              <a:lnSpc>
                <a:spcPct val="90000"/>
              </a:lnSpc>
              <a:spcBef>
                <a:spcPts val="600"/>
              </a:spcBef>
              <a:spcAft>
                <a:spcPts val="30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Segoe UI" panose="020B0502040204020203" pitchFamily="34" charset="0"/>
              </a:defRPr>
            </a:lvl6pPr>
            <a:lvl7pPr marL="216000" indent="-216000" algn="l" defTabSz="914400" rtl="0" eaLnBrk="1" latinLnBrk="0" hangingPunct="1">
              <a:lnSpc>
                <a:spcPct val="90000"/>
              </a:lnSpc>
              <a:spcBef>
                <a:spcPts val="600"/>
              </a:spcBef>
              <a:spcAft>
                <a:spcPts val="300"/>
              </a:spcAft>
              <a:buClrTx/>
              <a:buFont typeface="+mj-lt"/>
              <a:buAutoNum type="arabicPeriod"/>
              <a:defRPr sz="1600" b="0" kern="1200">
                <a:solidFill>
                  <a:schemeClr val="tx1"/>
                </a:solidFill>
                <a:latin typeface="+mn-lt"/>
                <a:ea typeface="+mn-ea"/>
                <a:cs typeface="Segoe UI" panose="020B0502040204020203" pitchFamily="34" charset="0"/>
              </a:defRPr>
            </a:lvl7pPr>
            <a:lvl8pPr marL="432000" indent="-216000" algn="l" defTabSz="914400" rtl="0" eaLnBrk="1" latinLnBrk="0" hangingPunct="1">
              <a:lnSpc>
                <a:spcPct val="90000"/>
              </a:lnSpc>
              <a:spcBef>
                <a:spcPts val="600"/>
              </a:spcBef>
              <a:spcAft>
                <a:spcPts val="300"/>
              </a:spcAft>
              <a:buClrTx/>
              <a:buFont typeface="+mj-lt"/>
              <a:buAutoNum type="alphaLcPeriod"/>
              <a:defRPr sz="16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0" indent="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Font typeface="Wingdings" panose="05000000000000000000" pitchFamily="2" charset="2"/>
              <a:buNone/>
              <a:defRPr sz="2800" b="0" kern="1200">
                <a:solidFill>
                  <a:schemeClr val="tx2"/>
                </a:solidFill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defRPr>
            </a:lvl9pPr>
          </a:lstStyle>
          <a:p>
            <a:r>
              <a:rPr lang="en-US" dirty="0"/>
              <a:t>Click to add subtitle</a:t>
            </a:r>
          </a:p>
        </p:txBody>
      </p:sp>
      <p:sp>
        <p:nvSpPr>
          <p:cNvPr id="8" name="Content Placeholder 3">
            <a:extLst>
              <a:ext uri="{FF2B5EF4-FFF2-40B4-BE49-F238E27FC236}">
                <a16:creationId xmlns:a16="http://schemas.microsoft.com/office/drawing/2014/main" id="{5A7B3DFB-2A8B-4EEB-DD32-D8915D9E99AB}"/>
              </a:ext>
            </a:extLst>
          </p:cNvPr>
          <p:cNvSpPr>
            <a:spLocks noGrp="1"/>
          </p:cNvSpPr>
          <p:nvPr>
            <p:ph sz="quarter" idx="17"/>
          </p:nvPr>
        </p:nvSpPr>
        <p:spPr>
          <a:xfrm>
            <a:off x="8139113" y="1949451"/>
            <a:ext cx="3511550" cy="38274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5" name="Footnotes">
            <a:extLst>
              <a:ext uri="{FF2B5EF4-FFF2-40B4-BE49-F238E27FC236}">
                <a16:creationId xmlns:a16="http://schemas.microsoft.com/office/drawing/2014/main" id="{A236DA81-9407-F577-9DC1-0D34B7C10D77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539750" y="5900738"/>
            <a:ext cx="7312025" cy="230232"/>
          </a:xfrm>
        </p:spPr>
        <p:txBody>
          <a:bodyPr anchor="b" anchorCtr="0"/>
          <a:lstStyle>
            <a:lvl1pPr marL="144000" indent="-144000">
              <a:spcBef>
                <a:spcPts val="0"/>
              </a:spcBef>
              <a:spcAft>
                <a:spcPts val="0"/>
              </a:spcAft>
              <a:buClrTx/>
              <a:buFont typeface="+mj-lt"/>
              <a:buAutoNum type="arabicPeriod"/>
              <a:defRPr sz="800" b="0">
                <a:solidFill>
                  <a:schemeClr val="tx1"/>
                </a:solidFill>
                <a:latin typeface="+mn-lt"/>
              </a:defRPr>
            </a:lvl1pPr>
            <a:lvl2pPr marL="144000" indent="-144000">
              <a:spcBef>
                <a:spcPts val="0"/>
              </a:spcBef>
              <a:spcAft>
                <a:spcPts val="0"/>
              </a:spcAft>
              <a:buClrTx/>
              <a:buFont typeface="+mj-lt"/>
              <a:buAutoNum type="alphaLcPeriod"/>
              <a:defRPr sz="800" b="0">
                <a:solidFill>
                  <a:schemeClr val="tx1"/>
                </a:solidFill>
                <a:latin typeface="+mn-lt"/>
              </a:defRPr>
            </a:lvl2pPr>
            <a:lvl3pPr marL="144000" indent="-144000">
              <a:spcBef>
                <a:spcPts val="0"/>
              </a:spcBef>
              <a:spcAft>
                <a:spcPts val="0"/>
              </a:spcAft>
              <a:buClrTx/>
              <a:buFont typeface="+mj-lt"/>
              <a:buAutoNum type="romanLcPeriod"/>
              <a:defRPr sz="800" b="0">
                <a:solidFill>
                  <a:schemeClr val="tx1"/>
                </a:solidFill>
                <a:latin typeface="+mn-lt"/>
              </a:defRPr>
            </a:lvl3pPr>
            <a:lvl4pPr marL="144000" indent="-144000">
              <a:spcBef>
                <a:spcPts val="0"/>
              </a:spcBef>
              <a:spcAft>
                <a:spcPts val="0"/>
              </a:spcAft>
              <a:buClrTx/>
              <a:buFont typeface="+mj-lt"/>
              <a:buAutoNum type="arabicPeriod"/>
              <a:defRPr sz="800" b="0">
                <a:solidFill>
                  <a:schemeClr val="tx1"/>
                </a:solidFill>
                <a:latin typeface="+mn-lt"/>
              </a:defRPr>
            </a:lvl4pPr>
            <a:lvl5pPr marL="144000" indent="-144000">
              <a:spcBef>
                <a:spcPts val="0"/>
              </a:spcBef>
              <a:spcAft>
                <a:spcPts val="0"/>
              </a:spcAft>
              <a:buClrTx/>
              <a:buFont typeface="+mj-lt"/>
              <a:buAutoNum type="alphaLcPeriod"/>
              <a:defRPr sz="800" b="0">
                <a:solidFill>
                  <a:schemeClr val="tx1"/>
                </a:solidFill>
                <a:latin typeface="+mn-lt"/>
              </a:defRPr>
            </a:lvl5pPr>
            <a:lvl6pPr marL="144000" indent="-144000">
              <a:spcBef>
                <a:spcPts val="0"/>
              </a:spcBef>
              <a:spcAft>
                <a:spcPts val="0"/>
              </a:spcAft>
              <a:buClrTx/>
              <a:buFont typeface="+mj-lt"/>
              <a:buAutoNum type="romanLcPeriod"/>
              <a:defRPr sz="800" b="0">
                <a:solidFill>
                  <a:schemeClr val="tx1"/>
                </a:solidFill>
                <a:latin typeface="+mn-lt"/>
              </a:defRPr>
            </a:lvl6pPr>
            <a:lvl7pPr marL="144000" indent="-144000">
              <a:spcBef>
                <a:spcPts val="0"/>
              </a:spcBef>
              <a:spcAft>
                <a:spcPts val="0"/>
              </a:spcAft>
              <a:buClrTx/>
              <a:buFont typeface="+mj-lt"/>
              <a:buAutoNum type="arabicPeriod"/>
              <a:defRPr sz="800" b="0">
                <a:solidFill>
                  <a:schemeClr val="tx1"/>
                </a:solidFill>
                <a:latin typeface="+mn-lt"/>
              </a:defRPr>
            </a:lvl7pPr>
            <a:lvl8pPr marL="144000" indent="-144000">
              <a:spcBef>
                <a:spcPts val="0"/>
              </a:spcBef>
              <a:spcAft>
                <a:spcPts val="0"/>
              </a:spcAft>
              <a:buClrTx/>
              <a:buFont typeface="+mj-lt"/>
              <a:buAutoNum type="alphaLcPeriod"/>
              <a:defRPr sz="800" b="0">
                <a:solidFill>
                  <a:schemeClr val="tx1"/>
                </a:solidFill>
                <a:latin typeface="+mn-lt"/>
              </a:defRPr>
            </a:lvl8pPr>
            <a:lvl9pPr marL="144000" indent="-144000">
              <a:spcBef>
                <a:spcPts val="0"/>
              </a:spcBef>
              <a:spcAft>
                <a:spcPts val="0"/>
              </a:spcAft>
              <a:buClrTx/>
              <a:buFont typeface="+mj-lt"/>
              <a:buAutoNum type="romanLcPeriod"/>
              <a:defRPr sz="800" b="0">
                <a:solidFill>
                  <a:schemeClr val="tx1"/>
                </a:solidFill>
                <a:latin typeface="+mn-lt"/>
              </a:defRPr>
            </a:lvl9pPr>
          </a:lstStyle>
          <a:p>
            <a:pPr lvl="0"/>
            <a:r>
              <a:rPr lang="en-GB" dirty="0"/>
              <a:t>Click to add footnote.</a:t>
            </a:r>
          </a:p>
        </p:txBody>
      </p:sp>
      <p:sp>
        <p:nvSpPr>
          <p:cNvPr id="9" name="Footer Placeholder">
            <a:extLst>
              <a:ext uri="{FF2B5EF4-FFF2-40B4-BE49-F238E27FC236}">
                <a16:creationId xmlns:a16="http://schemas.microsoft.com/office/drawing/2014/main" id="{5F3D0E3E-2F1F-9E98-2438-6B8FE7F953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To Insert document name go to Insert &gt; Header &amp; Footer</a:t>
            </a:r>
            <a:endParaRPr lang="en-GB" dirty="0"/>
          </a:p>
        </p:txBody>
      </p:sp>
      <p:sp>
        <p:nvSpPr>
          <p:cNvPr id="10" name="Slide Number Placeholder">
            <a:extLst>
              <a:ext uri="{FF2B5EF4-FFF2-40B4-BE49-F238E27FC236}">
                <a16:creationId xmlns:a16="http://schemas.microsoft.com/office/drawing/2014/main" id="{41D50472-7EE8-2C69-BFB8-3EAF16D053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A0B1D3-1885-42CB-AC73-9FFCE49556F9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12" name="Date Placeholder">
            <a:extLst>
              <a:ext uri="{FF2B5EF4-FFF2-40B4-BE49-F238E27FC236}">
                <a16:creationId xmlns:a16="http://schemas.microsoft.com/office/drawing/2014/main" id="{4A8E89BD-EA74-6084-EB59-3119F7157C2A}"/>
              </a:ext>
            </a:extLst>
          </p:cNvPr>
          <p:cNvSpPr>
            <a:spLocks noGrp="1"/>
          </p:cNvSpPr>
          <p:nvPr>
            <p:ph type="dt" sz="half" idx="19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8359334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340" userDrawn="1">
          <p15:clr>
            <a:srgbClr val="FBAE40"/>
          </p15:clr>
        </p15:guide>
        <p15:guide id="2" orient="horz" pos="2522" userDrawn="1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 - Imag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Cover Impact">
            <a:extLst>
              <a:ext uri="{FF2B5EF4-FFF2-40B4-BE49-F238E27FC236}">
                <a16:creationId xmlns:a16="http://schemas.microsoft.com/office/drawing/2014/main" id="{52B793C4-B3C2-E5C8-59DB-65E1D75694ED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20" name="Wiley logo">
            <a:extLst>
              <a:ext uri="{FF2B5EF4-FFF2-40B4-BE49-F238E27FC236}">
                <a16:creationId xmlns:a16="http://schemas.microsoft.com/office/drawing/2014/main" id="{CB1A00F8-5902-835B-0BC3-AC962B374078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5376000" y="342000"/>
            <a:ext cx="1440000" cy="300000"/>
          </a:xfrm>
          <a:prstGeom prst="rect">
            <a:avLst/>
          </a:prstGeom>
        </p:spPr>
      </p:pic>
      <p:pic>
        <p:nvPicPr>
          <p:cNvPr id="22" name="Wiley symbol">
            <a:extLst>
              <a:ext uri="{FF2B5EF4-FFF2-40B4-BE49-F238E27FC236}">
                <a16:creationId xmlns:a16="http://schemas.microsoft.com/office/drawing/2014/main" id="{B32B75B0-B1EB-A593-FD75-0DC845B74984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5808000" y="6012000"/>
            <a:ext cx="576000" cy="619688"/>
          </a:xfrm>
          <a:prstGeom prst="rect">
            <a:avLst/>
          </a:prstGeom>
        </p:spPr>
      </p:pic>
      <p:sp>
        <p:nvSpPr>
          <p:cNvPr id="7" name="Title">
            <a:extLst>
              <a:ext uri="{FF2B5EF4-FFF2-40B4-BE49-F238E27FC236}">
                <a16:creationId xmlns:a16="http://schemas.microsoft.com/office/drawing/2014/main" id="{9BD8E962-8D3C-B4D8-39EE-FF62CDC1CF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36000" y="2484000"/>
            <a:ext cx="6120000" cy="1661993"/>
          </a:xfrm>
        </p:spPr>
        <p:txBody>
          <a:bodyPr anchor="ctr" anchorCtr="0">
            <a:noAutofit/>
          </a:bodyPr>
          <a:lstStyle>
            <a:lvl1pPr algn="ctr">
              <a:defRPr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Subtitle">
            <a:extLst>
              <a:ext uri="{FF2B5EF4-FFF2-40B4-BE49-F238E27FC236}">
                <a16:creationId xmlns:a16="http://schemas.microsoft.com/office/drawing/2014/main" id="{79F94947-7AD4-2EF5-8016-A8EE7F1650C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576000" y="4536000"/>
            <a:ext cx="5040000" cy="664797"/>
          </a:xfrm>
        </p:spPr>
        <p:txBody>
          <a:bodyPr>
            <a:noAutofit/>
          </a:bodyPr>
          <a:lstStyle>
            <a:lvl1pPr marL="0" indent="0" algn="ctr">
              <a:spcAft>
                <a:spcPts val="0"/>
              </a:spcAft>
              <a:buNone/>
              <a:defRPr sz="2000" b="0">
                <a:solidFill>
                  <a:schemeClr val="accent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1pPr>
            <a:lvl2pPr marL="0" indent="0" algn="ctr">
              <a:spcBef>
                <a:spcPts val="1000"/>
              </a:spcBef>
              <a:spcAft>
                <a:spcPts val="0"/>
              </a:spcAft>
              <a:buNone/>
              <a:defRPr sz="2000" b="0"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2pPr>
            <a:lvl3pPr marL="0" indent="0" algn="ctr">
              <a:spcBef>
                <a:spcPts val="1000"/>
              </a:spcBef>
              <a:spcAft>
                <a:spcPts val="0"/>
              </a:spcAft>
              <a:buNone/>
              <a:defRPr sz="1800" b="0">
                <a:solidFill>
                  <a:schemeClr val="accent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3pPr>
            <a:lvl4pPr marL="0" indent="0" algn="ctr">
              <a:spcBef>
                <a:spcPts val="1000"/>
              </a:spcBef>
              <a:spcAft>
                <a:spcPts val="0"/>
              </a:spcAft>
              <a:buNone/>
              <a:defRPr sz="1600" b="0">
                <a:solidFill>
                  <a:schemeClr val="accent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4pPr>
            <a:lvl5pPr marL="0" indent="0" algn="ctr">
              <a:spcBef>
                <a:spcPts val="1000"/>
              </a:spcBef>
              <a:spcAft>
                <a:spcPts val="0"/>
              </a:spcAft>
              <a:buNone/>
              <a:defRPr sz="1600" b="0">
                <a:solidFill>
                  <a:schemeClr val="accent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5pPr>
            <a:lvl6pPr marL="0" indent="0" algn="ctr">
              <a:spcBef>
                <a:spcPts val="1000"/>
              </a:spcBef>
              <a:spcAft>
                <a:spcPts val="0"/>
              </a:spcAft>
              <a:buNone/>
              <a:defRPr sz="1600" b="0">
                <a:solidFill>
                  <a:schemeClr val="accent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6pPr>
            <a:lvl7pPr marL="0" indent="0" algn="ctr">
              <a:spcBef>
                <a:spcPts val="1000"/>
              </a:spcBef>
              <a:spcAft>
                <a:spcPts val="0"/>
              </a:spcAft>
              <a:buNone/>
              <a:defRPr sz="1600" b="0">
                <a:solidFill>
                  <a:schemeClr val="accent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7pPr>
            <a:lvl8pPr marL="0" indent="0" algn="ctr">
              <a:spcBef>
                <a:spcPts val="1000"/>
              </a:spcBef>
              <a:spcAft>
                <a:spcPts val="0"/>
              </a:spcAft>
              <a:buNone/>
              <a:defRPr sz="1600" b="0">
                <a:solidFill>
                  <a:schemeClr val="accent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8pPr>
            <a:lvl9pPr marL="0" indent="0" algn="ctr">
              <a:spcBef>
                <a:spcPts val="1000"/>
              </a:spcBef>
              <a:spcAft>
                <a:spcPts val="0"/>
              </a:spcAft>
              <a:buNone/>
              <a:defRPr sz="1600" b="0">
                <a:solidFill>
                  <a:schemeClr val="accent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26" name="Cover Date">
            <a:extLst>
              <a:ext uri="{FF2B5EF4-FFF2-40B4-BE49-F238E27FC236}">
                <a16:creationId xmlns:a16="http://schemas.microsoft.com/office/drawing/2014/main" id="{71F98EE7-2CF2-A643-9E54-8351D3A17E37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340225" y="5497204"/>
            <a:ext cx="3511550" cy="187200"/>
          </a:xfrm>
        </p:spPr>
        <p:txBody>
          <a:bodyPr/>
          <a:lstStyle>
            <a:lvl1pPr algn="ctr">
              <a:spcBef>
                <a:spcPts val="0"/>
              </a:spcBef>
              <a:spcAft>
                <a:spcPts val="0"/>
              </a:spcAft>
              <a:defRPr lang="en-GB" sz="1400" cap="all" baseline="0" dirty="0" smtClean="0">
                <a:latin typeface="Consolas" panose="020B0609020204030204" pitchFamily="49" charset="0"/>
              </a:defRPr>
            </a:lvl1pPr>
            <a:lvl2pPr marL="0" indent="0" algn="ctr">
              <a:spcBef>
                <a:spcPts val="0"/>
              </a:spcBef>
              <a:spcAft>
                <a:spcPts val="0"/>
              </a:spcAft>
              <a:buNone/>
              <a:defRPr sz="1400" cap="all" baseline="0">
                <a:latin typeface="Consolas" panose="020B0609020204030204" pitchFamily="49" charset="0"/>
              </a:defRPr>
            </a:lvl2pPr>
            <a:lvl3pPr marL="0" indent="0" algn="ctr">
              <a:spcBef>
                <a:spcPts val="0"/>
              </a:spcBef>
              <a:spcAft>
                <a:spcPts val="0"/>
              </a:spcAft>
              <a:buNone/>
              <a:defRPr sz="1400" cap="all" baseline="0">
                <a:latin typeface="Consolas" panose="020B0609020204030204" pitchFamily="49" charset="0"/>
              </a:defRPr>
            </a:lvl3pPr>
            <a:lvl4pPr marL="0" indent="0" algn="ctr">
              <a:spcBef>
                <a:spcPts val="0"/>
              </a:spcBef>
              <a:spcAft>
                <a:spcPts val="0"/>
              </a:spcAft>
              <a:buNone/>
              <a:defRPr sz="1400" cap="all" baseline="0">
                <a:latin typeface="Consolas" panose="020B0609020204030204" pitchFamily="49" charset="0"/>
              </a:defRPr>
            </a:lvl4pPr>
            <a:lvl5pPr algn="ctr">
              <a:spcBef>
                <a:spcPts val="0"/>
              </a:spcBef>
              <a:spcAft>
                <a:spcPts val="0"/>
              </a:spcAft>
              <a:defRPr sz="1400" cap="all" baseline="0">
                <a:latin typeface="Consolas" panose="020B0609020204030204" pitchFamily="49" charset="0"/>
              </a:defRPr>
            </a:lvl5pPr>
            <a:lvl6pPr algn="ctr">
              <a:spcBef>
                <a:spcPts val="0"/>
              </a:spcBef>
              <a:spcAft>
                <a:spcPts val="0"/>
              </a:spcAft>
              <a:defRPr sz="1400" b="0" cap="all" baseline="0">
                <a:latin typeface="Consolas" panose="020B0609020204030204" pitchFamily="49" charset="0"/>
              </a:defRPr>
            </a:lvl6pPr>
            <a:lvl7pPr marL="0" indent="0" algn="ctr">
              <a:spcBef>
                <a:spcPts val="0"/>
              </a:spcBef>
              <a:spcAft>
                <a:spcPts val="0"/>
              </a:spcAft>
              <a:buNone/>
              <a:defRPr sz="1400" cap="all" baseline="0">
                <a:latin typeface="Consolas" panose="020B0609020204030204" pitchFamily="49" charset="0"/>
              </a:defRPr>
            </a:lvl7pPr>
            <a:lvl8pPr marL="0" indent="0" algn="ctr">
              <a:spcBef>
                <a:spcPts val="0"/>
              </a:spcBef>
              <a:spcAft>
                <a:spcPts val="0"/>
              </a:spcAft>
              <a:buNone/>
              <a:defRPr sz="1400" cap="all" baseline="0">
                <a:latin typeface="Consolas" panose="020B0609020204030204" pitchFamily="49" charset="0"/>
              </a:defRPr>
            </a:lvl8pPr>
            <a:lvl9pPr marL="0" indent="0" algn="ctr">
              <a:spcBef>
                <a:spcPts val="0"/>
              </a:spcBef>
              <a:spcAft>
                <a:spcPts val="0"/>
              </a:spcAft>
              <a:buNone/>
              <a:defRPr sz="1400" cap="all" baseline="0">
                <a:latin typeface="Consolas" panose="020B0609020204030204" pitchFamily="49" charset="0"/>
              </a:defRPr>
            </a:lvl9pPr>
          </a:lstStyle>
          <a:p>
            <a:pPr lvl="0"/>
            <a:r>
              <a:rPr lang="en-GB" dirty="0"/>
              <a:t>Click to add cover date</a:t>
            </a:r>
          </a:p>
        </p:txBody>
      </p:sp>
      <p:grpSp>
        <p:nvGrpSpPr>
          <p:cNvPr id="11" name="Guidance">
            <a:extLst>
              <a:ext uri="{FF2B5EF4-FFF2-40B4-BE49-F238E27FC236}">
                <a16:creationId xmlns:a16="http://schemas.microsoft.com/office/drawing/2014/main" id="{D1C4B545-10B5-F17B-A017-38D22F046653}"/>
              </a:ext>
            </a:extLst>
          </p:cNvPr>
          <p:cNvGrpSpPr/>
          <p:nvPr userDrawn="1"/>
        </p:nvGrpSpPr>
        <p:grpSpPr>
          <a:xfrm>
            <a:off x="12472463" y="539750"/>
            <a:ext cx="1785257" cy="2359108"/>
            <a:chOff x="12472463" y="539750"/>
            <a:chExt cx="1785257" cy="2359108"/>
          </a:xfrm>
        </p:grpSpPr>
        <p:sp>
          <p:nvSpPr>
            <p:cNvPr id="12" name="Guidance">
              <a:extLst>
                <a:ext uri="{FF2B5EF4-FFF2-40B4-BE49-F238E27FC236}">
                  <a16:creationId xmlns:a16="http://schemas.microsoft.com/office/drawing/2014/main" id="{2D3018A5-4740-7D33-A165-F375A857F2A0}"/>
                </a:ext>
              </a:extLst>
            </p:cNvPr>
            <p:cNvSpPr txBox="1"/>
            <p:nvPr userDrawn="1"/>
          </p:nvSpPr>
          <p:spPr>
            <a:xfrm>
              <a:off x="12472463" y="539750"/>
              <a:ext cx="1785257" cy="397032"/>
            </a:xfrm>
            <a:prstGeom prst="rect">
              <a:avLst/>
            </a:prstGeom>
            <a:solidFill>
              <a:srgbClr val="003B44"/>
            </a:solidFill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lvl="0">
                <a:spcBef>
                  <a:spcPts val="600"/>
                </a:spcBef>
                <a:defRPr sz="1000"/>
              </a:lvl1pPr>
              <a:lvl2pPr marL="180000" lvl="1" indent="-180000">
                <a:spcBef>
                  <a:spcPts val="600"/>
                </a:spcBef>
                <a:defRPr sz="1000"/>
              </a:lvl2pPr>
              <a:lvl3pPr marL="360000" lvl="2" indent="-180000">
                <a:spcBef>
                  <a:spcPts val="600"/>
                </a:spcBef>
                <a:defRPr sz="1000"/>
              </a:lvl3pPr>
              <a:lvl4pPr marL="540000" lvl="3" indent="-180000">
                <a:spcBef>
                  <a:spcPts val="600"/>
                </a:spcBef>
                <a:defRPr sz="1000"/>
              </a:lvl4pPr>
              <a:lvl5pPr marL="180000" lvl="4" indent="-180000">
                <a:spcBef>
                  <a:spcPts val="600"/>
                </a:spcBef>
                <a:defRPr sz="1000"/>
              </a:lvl5pPr>
              <a:lvl6pPr marL="360000" lvl="5" indent="-180000">
                <a:spcBef>
                  <a:spcPts val="600"/>
                </a:spcBef>
                <a:defRPr sz="1000"/>
              </a:lvl6pPr>
              <a:lvl7pPr lvl="6">
                <a:spcBef>
                  <a:spcPts val="1200"/>
                </a:spcBef>
                <a:defRPr sz="1100"/>
              </a:lvl7pPr>
              <a:lvl8pPr lvl="7">
                <a:spcBef>
                  <a:spcPts val="600"/>
                </a:spcBef>
                <a:defRPr sz="1000"/>
              </a:lvl8pPr>
              <a:lvl9pPr lvl="8">
                <a:spcBef>
                  <a:spcPts val="600"/>
                </a:spcBef>
                <a:defRPr sz="1400"/>
              </a:lvl9pPr>
            </a:lstStyle>
            <a:p>
              <a:pPr lvl="6"/>
              <a:r>
                <a:rPr lang="en-GB" noProof="0" dirty="0">
                  <a:solidFill>
                    <a:srgbClr val="FFFFFF"/>
                  </a:solidFill>
                </a:rPr>
                <a:t>How to insert / change the background image</a:t>
              </a:r>
            </a:p>
          </p:txBody>
        </p:sp>
        <p:sp>
          <p:nvSpPr>
            <p:cNvPr id="13" name="Guidance">
              <a:extLst>
                <a:ext uri="{FF2B5EF4-FFF2-40B4-BE49-F238E27FC236}">
                  <a16:creationId xmlns:a16="http://schemas.microsoft.com/office/drawing/2014/main" id="{2CD468C8-3A03-3C1C-E1A7-064FFB93F3D4}"/>
                </a:ext>
              </a:extLst>
            </p:cNvPr>
            <p:cNvSpPr txBox="1"/>
            <p:nvPr userDrawn="1"/>
          </p:nvSpPr>
          <p:spPr>
            <a:xfrm>
              <a:off x="12472463" y="936782"/>
              <a:ext cx="1785257" cy="1962076"/>
            </a:xfrm>
            <a:prstGeom prst="rect">
              <a:avLst/>
            </a:prstGeom>
            <a:solidFill>
              <a:srgbClr val="F2F2EB"/>
            </a:solidFill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lvl="0">
                <a:spcBef>
                  <a:spcPts val="600"/>
                </a:spcBef>
                <a:defRPr sz="1000"/>
              </a:lvl1pPr>
              <a:lvl2pPr marL="180000" lvl="1" indent="-180000">
                <a:spcBef>
                  <a:spcPts val="600"/>
                </a:spcBef>
                <a:defRPr sz="1000"/>
              </a:lvl2pPr>
              <a:lvl3pPr marL="360000" lvl="2" indent="-180000">
                <a:spcBef>
                  <a:spcPts val="600"/>
                </a:spcBef>
                <a:defRPr sz="1000"/>
              </a:lvl3pPr>
              <a:lvl4pPr marL="540000" lvl="3" indent="-180000">
                <a:spcBef>
                  <a:spcPts val="600"/>
                </a:spcBef>
                <a:defRPr sz="1000"/>
              </a:lvl4pPr>
              <a:lvl5pPr marL="180000" lvl="4" indent="-180000">
                <a:spcBef>
                  <a:spcPts val="600"/>
                </a:spcBef>
                <a:defRPr sz="1000"/>
              </a:lvl5pPr>
              <a:lvl6pPr marL="360000" lvl="5" indent="-180000">
                <a:spcBef>
                  <a:spcPts val="600"/>
                </a:spcBef>
                <a:defRPr sz="1000"/>
              </a:lvl6pPr>
              <a:lvl7pPr lvl="6">
                <a:spcBef>
                  <a:spcPts val="1200"/>
                </a:spcBef>
                <a:defRPr sz="1100"/>
              </a:lvl7pPr>
              <a:lvl8pPr lvl="7">
                <a:spcBef>
                  <a:spcPts val="600"/>
                </a:spcBef>
                <a:defRPr sz="1000"/>
              </a:lvl8pPr>
              <a:lvl9pPr lvl="8">
                <a:spcBef>
                  <a:spcPts val="600"/>
                </a:spcBef>
                <a:defRPr sz="1400"/>
              </a:lvl9pPr>
            </a:lstStyle>
            <a:p>
              <a:pPr lvl="4"/>
              <a:r>
                <a:rPr lang="en-US" dirty="0">
                  <a:solidFill>
                    <a:srgbClr val="003B44"/>
                  </a:solidFill>
                </a:rPr>
                <a:t>Right Click the slide background and select Format Background</a:t>
              </a:r>
            </a:p>
            <a:p>
              <a:pPr lvl="4"/>
              <a:r>
                <a:rPr lang="en-US" noProof="0" dirty="0">
                  <a:solidFill>
                    <a:srgbClr val="003B44"/>
                  </a:solidFill>
                </a:rPr>
                <a:t>In the Fill section choose Picture or texture fill and select Insert &gt; From File</a:t>
              </a:r>
            </a:p>
            <a:p>
              <a:pPr lvl="4"/>
              <a:r>
                <a:rPr lang="en-US" noProof="0" dirty="0">
                  <a:solidFill>
                    <a:srgbClr val="003B44"/>
                  </a:solidFill>
                </a:rPr>
                <a:t>Browse to your image and choose Open</a:t>
              </a:r>
            </a:p>
            <a:p>
              <a:pPr lvl="7"/>
              <a:r>
                <a:rPr lang="en-US" noProof="0" dirty="0">
                  <a:solidFill>
                    <a:srgbClr val="003B44"/>
                  </a:solidFill>
                </a:rPr>
                <a:t>Note: the image will need to be pre-cropped to a 16:9 ratio.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11613277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- 2 Columns Asymmetric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">
            <a:extLst>
              <a:ext uri="{FF2B5EF4-FFF2-40B4-BE49-F238E27FC236}">
                <a16:creationId xmlns:a16="http://schemas.microsoft.com/office/drawing/2014/main" id="{AD2934D3-F52A-D49B-455E-40B00337C5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9751" y="460375"/>
            <a:ext cx="11110912" cy="553997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Subtitle 1">
            <a:extLst>
              <a:ext uri="{FF2B5EF4-FFF2-40B4-BE49-F238E27FC236}">
                <a16:creationId xmlns:a16="http://schemas.microsoft.com/office/drawing/2014/main" id="{2DC76ADE-9D46-7364-260D-B5839273AC94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539750" y="1374373"/>
            <a:ext cx="3511550" cy="288000"/>
          </a:xfrm>
        </p:spPr>
        <p:txBody>
          <a:bodyPr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800"/>
              </a:spcBef>
              <a:spcAft>
                <a:spcPts val="300"/>
              </a:spcAft>
              <a:buClr>
                <a:schemeClr val="accent1"/>
              </a:buClr>
              <a:buFont typeface="Wingdings" panose="05000000000000000000" pitchFamily="2" charset="2"/>
              <a:buNone/>
              <a:defRPr sz="2000" b="0" kern="120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300"/>
              </a:spcAft>
              <a:buClr>
                <a:schemeClr val="accent1"/>
              </a:buClr>
              <a:buFontTx/>
              <a:buNone/>
              <a:defRPr sz="16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0" indent="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300"/>
              </a:spcAft>
              <a:buClr>
                <a:schemeClr val="accent1"/>
              </a:buClr>
              <a:buFont typeface="Wingdings" panose="05000000000000000000" pitchFamily="2" charset="2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Segoe UI Semibold" panose="020B0702040204020203" pitchFamily="34" charset="0"/>
              </a:defRPr>
            </a:lvl3pPr>
            <a:lvl4pPr marL="216000" indent="-216000" algn="l" defTabSz="914400" rtl="0" eaLnBrk="1" latinLnBrk="0" hangingPunct="1">
              <a:lnSpc>
                <a:spcPct val="90000"/>
              </a:lnSpc>
              <a:spcBef>
                <a:spcPts val="600"/>
              </a:spcBef>
              <a:spcAft>
                <a:spcPts val="30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Segoe UI" panose="020B0502040204020203" pitchFamily="34" charset="0"/>
              </a:defRPr>
            </a:lvl4pPr>
            <a:lvl5pPr marL="432000" indent="-216000" algn="l" defTabSz="914400" rtl="0" eaLnBrk="1" latinLnBrk="0" hangingPunct="1">
              <a:lnSpc>
                <a:spcPct val="90000"/>
              </a:lnSpc>
              <a:spcBef>
                <a:spcPts val="600"/>
              </a:spcBef>
              <a:spcAft>
                <a:spcPts val="300"/>
              </a:spcAft>
              <a:buClr>
                <a:schemeClr val="tx2"/>
              </a:buClr>
              <a:buSzPct val="120000"/>
              <a:buFont typeface="Segoe UI" panose="020B0502040204020203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Segoe UI" panose="020B0502040204020203" pitchFamily="34" charset="0"/>
              </a:defRPr>
            </a:lvl5pPr>
            <a:lvl6pPr marL="648000" indent="-216000" algn="l" defTabSz="914400" rtl="0" eaLnBrk="1" latinLnBrk="0" hangingPunct="1">
              <a:lnSpc>
                <a:spcPct val="90000"/>
              </a:lnSpc>
              <a:spcBef>
                <a:spcPts val="600"/>
              </a:spcBef>
              <a:spcAft>
                <a:spcPts val="30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Segoe UI" panose="020B0502040204020203" pitchFamily="34" charset="0"/>
              </a:defRPr>
            </a:lvl6pPr>
            <a:lvl7pPr marL="216000" indent="-216000" algn="l" defTabSz="914400" rtl="0" eaLnBrk="1" latinLnBrk="0" hangingPunct="1">
              <a:lnSpc>
                <a:spcPct val="90000"/>
              </a:lnSpc>
              <a:spcBef>
                <a:spcPts val="600"/>
              </a:spcBef>
              <a:spcAft>
                <a:spcPts val="300"/>
              </a:spcAft>
              <a:buClrTx/>
              <a:buFont typeface="+mj-lt"/>
              <a:buAutoNum type="arabicPeriod"/>
              <a:defRPr sz="1600" b="0" kern="1200">
                <a:solidFill>
                  <a:schemeClr val="tx1"/>
                </a:solidFill>
                <a:latin typeface="+mn-lt"/>
                <a:ea typeface="+mn-ea"/>
                <a:cs typeface="Segoe UI" panose="020B0502040204020203" pitchFamily="34" charset="0"/>
              </a:defRPr>
            </a:lvl7pPr>
            <a:lvl8pPr marL="432000" indent="-216000" algn="l" defTabSz="914400" rtl="0" eaLnBrk="1" latinLnBrk="0" hangingPunct="1">
              <a:lnSpc>
                <a:spcPct val="90000"/>
              </a:lnSpc>
              <a:spcBef>
                <a:spcPts val="600"/>
              </a:spcBef>
              <a:spcAft>
                <a:spcPts val="300"/>
              </a:spcAft>
              <a:buClrTx/>
              <a:buFont typeface="+mj-lt"/>
              <a:buAutoNum type="alphaLcPeriod"/>
              <a:defRPr sz="16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0" indent="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Font typeface="Wingdings" panose="05000000000000000000" pitchFamily="2" charset="2"/>
              <a:buNone/>
              <a:defRPr sz="2800" b="0" kern="1200">
                <a:solidFill>
                  <a:schemeClr val="tx2"/>
                </a:solidFill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defRPr>
            </a:lvl9pPr>
          </a:lstStyle>
          <a:p>
            <a:r>
              <a:rPr lang="en-US" dirty="0"/>
              <a:t>Click to add subtitle</a:t>
            </a:r>
          </a:p>
        </p:txBody>
      </p:sp>
      <p:sp>
        <p:nvSpPr>
          <p:cNvPr id="6" name="Content Placeholder 1">
            <a:extLst>
              <a:ext uri="{FF2B5EF4-FFF2-40B4-BE49-F238E27FC236}">
                <a16:creationId xmlns:a16="http://schemas.microsoft.com/office/drawing/2014/main" id="{3E6566DC-98F1-427C-EE29-E10A151E8CE6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539750" y="1949451"/>
            <a:ext cx="3511550" cy="38274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4" name="Subtitle 2">
            <a:extLst>
              <a:ext uri="{FF2B5EF4-FFF2-40B4-BE49-F238E27FC236}">
                <a16:creationId xmlns:a16="http://schemas.microsoft.com/office/drawing/2014/main" id="{211B65AE-666C-5B41-E85D-1EC509757699}"/>
              </a:ext>
            </a:extLst>
          </p:cNvPr>
          <p:cNvSpPr>
            <a:spLocks noGrp="1"/>
          </p:cNvSpPr>
          <p:nvPr>
            <p:ph type="body" idx="15" hasCustomPrompt="1"/>
          </p:nvPr>
        </p:nvSpPr>
        <p:spPr>
          <a:xfrm>
            <a:off x="4339431" y="1374373"/>
            <a:ext cx="7311232" cy="288000"/>
          </a:xfrm>
        </p:spPr>
        <p:txBody>
          <a:bodyPr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800"/>
              </a:spcBef>
              <a:spcAft>
                <a:spcPts val="300"/>
              </a:spcAft>
              <a:buClr>
                <a:schemeClr val="accent1"/>
              </a:buClr>
              <a:buFont typeface="Wingdings" panose="05000000000000000000" pitchFamily="2" charset="2"/>
              <a:buNone/>
              <a:defRPr sz="2000" b="0" kern="120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300"/>
              </a:spcAft>
              <a:buClr>
                <a:schemeClr val="accent1"/>
              </a:buClr>
              <a:buFontTx/>
              <a:buNone/>
              <a:defRPr sz="16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0" indent="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300"/>
              </a:spcAft>
              <a:buClr>
                <a:schemeClr val="accent1"/>
              </a:buClr>
              <a:buFont typeface="Wingdings" panose="05000000000000000000" pitchFamily="2" charset="2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Segoe UI Semibold" panose="020B0702040204020203" pitchFamily="34" charset="0"/>
              </a:defRPr>
            </a:lvl3pPr>
            <a:lvl4pPr marL="216000" indent="-216000" algn="l" defTabSz="914400" rtl="0" eaLnBrk="1" latinLnBrk="0" hangingPunct="1">
              <a:lnSpc>
                <a:spcPct val="90000"/>
              </a:lnSpc>
              <a:spcBef>
                <a:spcPts val="600"/>
              </a:spcBef>
              <a:spcAft>
                <a:spcPts val="30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Segoe UI" panose="020B0502040204020203" pitchFamily="34" charset="0"/>
              </a:defRPr>
            </a:lvl4pPr>
            <a:lvl5pPr marL="432000" indent="-216000" algn="l" defTabSz="914400" rtl="0" eaLnBrk="1" latinLnBrk="0" hangingPunct="1">
              <a:lnSpc>
                <a:spcPct val="90000"/>
              </a:lnSpc>
              <a:spcBef>
                <a:spcPts val="600"/>
              </a:spcBef>
              <a:spcAft>
                <a:spcPts val="300"/>
              </a:spcAft>
              <a:buClr>
                <a:schemeClr val="tx2"/>
              </a:buClr>
              <a:buSzPct val="120000"/>
              <a:buFont typeface="Segoe UI" panose="020B0502040204020203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Segoe UI" panose="020B0502040204020203" pitchFamily="34" charset="0"/>
              </a:defRPr>
            </a:lvl5pPr>
            <a:lvl6pPr marL="648000" indent="-216000" algn="l" defTabSz="914400" rtl="0" eaLnBrk="1" latinLnBrk="0" hangingPunct="1">
              <a:lnSpc>
                <a:spcPct val="90000"/>
              </a:lnSpc>
              <a:spcBef>
                <a:spcPts val="600"/>
              </a:spcBef>
              <a:spcAft>
                <a:spcPts val="30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Segoe UI" panose="020B0502040204020203" pitchFamily="34" charset="0"/>
              </a:defRPr>
            </a:lvl6pPr>
            <a:lvl7pPr marL="216000" indent="-216000" algn="l" defTabSz="914400" rtl="0" eaLnBrk="1" latinLnBrk="0" hangingPunct="1">
              <a:lnSpc>
                <a:spcPct val="90000"/>
              </a:lnSpc>
              <a:spcBef>
                <a:spcPts val="600"/>
              </a:spcBef>
              <a:spcAft>
                <a:spcPts val="300"/>
              </a:spcAft>
              <a:buClrTx/>
              <a:buFont typeface="+mj-lt"/>
              <a:buAutoNum type="arabicPeriod"/>
              <a:defRPr sz="1600" b="0" kern="1200">
                <a:solidFill>
                  <a:schemeClr val="tx1"/>
                </a:solidFill>
                <a:latin typeface="+mn-lt"/>
                <a:ea typeface="+mn-ea"/>
                <a:cs typeface="Segoe UI" panose="020B0502040204020203" pitchFamily="34" charset="0"/>
              </a:defRPr>
            </a:lvl7pPr>
            <a:lvl8pPr marL="432000" indent="-216000" algn="l" defTabSz="914400" rtl="0" eaLnBrk="1" latinLnBrk="0" hangingPunct="1">
              <a:lnSpc>
                <a:spcPct val="90000"/>
              </a:lnSpc>
              <a:spcBef>
                <a:spcPts val="600"/>
              </a:spcBef>
              <a:spcAft>
                <a:spcPts val="300"/>
              </a:spcAft>
              <a:buClrTx/>
              <a:buFont typeface="+mj-lt"/>
              <a:buAutoNum type="alphaLcPeriod"/>
              <a:defRPr sz="16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0" indent="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Font typeface="Wingdings" panose="05000000000000000000" pitchFamily="2" charset="2"/>
              <a:buNone/>
              <a:defRPr sz="2800" b="0" kern="1200">
                <a:solidFill>
                  <a:schemeClr val="tx2"/>
                </a:solidFill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defRPr>
            </a:lvl9pPr>
          </a:lstStyle>
          <a:p>
            <a:r>
              <a:rPr lang="en-US" dirty="0"/>
              <a:t>Click to add subtitle</a:t>
            </a:r>
          </a:p>
        </p:txBody>
      </p:sp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C0400EFE-C635-1DAA-C964-F8A5503A94F9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4339431" y="1949451"/>
            <a:ext cx="7311232" cy="38274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9" name="Footer Placeholder">
            <a:extLst>
              <a:ext uri="{FF2B5EF4-FFF2-40B4-BE49-F238E27FC236}">
                <a16:creationId xmlns:a16="http://schemas.microsoft.com/office/drawing/2014/main" id="{5F3D0E3E-2F1F-9E98-2438-6B8FE7F953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To Insert document name go to Insert &gt; Header &amp; Footer</a:t>
            </a:r>
            <a:endParaRPr lang="en-GB" dirty="0"/>
          </a:p>
        </p:txBody>
      </p:sp>
      <p:sp>
        <p:nvSpPr>
          <p:cNvPr id="10" name="Slide Number Placeholder">
            <a:extLst>
              <a:ext uri="{FF2B5EF4-FFF2-40B4-BE49-F238E27FC236}">
                <a16:creationId xmlns:a16="http://schemas.microsoft.com/office/drawing/2014/main" id="{41D50472-7EE8-2C69-BFB8-3EAF16D053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A0B1D3-1885-42CB-AC73-9FFCE49556F9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5" name="Date Placeholder">
            <a:extLst>
              <a:ext uri="{FF2B5EF4-FFF2-40B4-BE49-F238E27FC236}">
                <a16:creationId xmlns:a16="http://schemas.microsoft.com/office/drawing/2014/main" id="{835C9FAF-A9B0-E4D3-3736-BDF1AD721BB6}"/>
              </a:ext>
            </a:extLst>
          </p:cNvPr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2813873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340" userDrawn="1">
          <p15:clr>
            <a:srgbClr val="FBAE40"/>
          </p15:clr>
        </p15:guide>
        <p15:guide id="2" orient="horz" pos="2522" userDrawn="1">
          <p15:clr>
            <a:srgbClr val="FBAE40"/>
          </p15:clr>
        </p15:guide>
      </p15:sldGuideLst>
    </p:ext>
  </p:extLs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1+2 Vertical Asymmetri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">
            <a:extLst>
              <a:ext uri="{FF2B5EF4-FFF2-40B4-BE49-F238E27FC236}">
                <a16:creationId xmlns:a16="http://schemas.microsoft.com/office/drawing/2014/main" id="{AD2934D3-F52A-D49B-455E-40B00337C5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9751" y="460375"/>
            <a:ext cx="11110912" cy="553997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Subtitle 1">
            <a:extLst>
              <a:ext uri="{FF2B5EF4-FFF2-40B4-BE49-F238E27FC236}">
                <a16:creationId xmlns:a16="http://schemas.microsoft.com/office/drawing/2014/main" id="{2DC76ADE-9D46-7364-260D-B5839273AC94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539750" y="1374373"/>
            <a:ext cx="3511550" cy="288000"/>
          </a:xfrm>
        </p:spPr>
        <p:txBody>
          <a:bodyPr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800"/>
              </a:spcBef>
              <a:spcAft>
                <a:spcPts val="300"/>
              </a:spcAft>
              <a:buClr>
                <a:schemeClr val="accent1"/>
              </a:buClr>
              <a:buFont typeface="Wingdings" panose="05000000000000000000" pitchFamily="2" charset="2"/>
              <a:buNone/>
              <a:defRPr sz="2000" b="0" kern="120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300"/>
              </a:spcAft>
              <a:buClr>
                <a:schemeClr val="accent1"/>
              </a:buClr>
              <a:buFontTx/>
              <a:buNone/>
              <a:defRPr sz="16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0" indent="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300"/>
              </a:spcAft>
              <a:buClr>
                <a:schemeClr val="accent1"/>
              </a:buClr>
              <a:buFont typeface="Wingdings" panose="05000000000000000000" pitchFamily="2" charset="2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Segoe UI Semibold" panose="020B0702040204020203" pitchFamily="34" charset="0"/>
              </a:defRPr>
            </a:lvl3pPr>
            <a:lvl4pPr marL="216000" indent="-216000" algn="l" defTabSz="914400" rtl="0" eaLnBrk="1" latinLnBrk="0" hangingPunct="1">
              <a:lnSpc>
                <a:spcPct val="90000"/>
              </a:lnSpc>
              <a:spcBef>
                <a:spcPts val="600"/>
              </a:spcBef>
              <a:spcAft>
                <a:spcPts val="30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Segoe UI" panose="020B0502040204020203" pitchFamily="34" charset="0"/>
              </a:defRPr>
            </a:lvl4pPr>
            <a:lvl5pPr marL="432000" indent="-216000" algn="l" defTabSz="914400" rtl="0" eaLnBrk="1" latinLnBrk="0" hangingPunct="1">
              <a:lnSpc>
                <a:spcPct val="90000"/>
              </a:lnSpc>
              <a:spcBef>
                <a:spcPts val="600"/>
              </a:spcBef>
              <a:spcAft>
                <a:spcPts val="300"/>
              </a:spcAft>
              <a:buClr>
                <a:schemeClr val="tx2"/>
              </a:buClr>
              <a:buSzPct val="120000"/>
              <a:buFont typeface="Segoe UI" panose="020B0502040204020203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Segoe UI" panose="020B0502040204020203" pitchFamily="34" charset="0"/>
              </a:defRPr>
            </a:lvl5pPr>
            <a:lvl6pPr marL="648000" indent="-216000" algn="l" defTabSz="914400" rtl="0" eaLnBrk="1" latinLnBrk="0" hangingPunct="1">
              <a:lnSpc>
                <a:spcPct val="90000"/>
              </a:lnSpc>
              <a:spcBef>
                <a:spcPts val="600"/>
              </a:spcBef>
              <a:spcAft>
                <a:spcPts val="30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Segoe UI" panose="020B0502040204020203" pitchFamily="34" charset="0"/>
              </a:defRPr>
            </a:lvl6pPr>
            <a:lvl7pPr marL="216000" indent="-216000" algn="l" defTabSz="914400" rtl="0" eaLnBrk="1" latinLnBrk="0" hangingPunct="1">
              <a:lnSpc>
                <a:spcPct val="90000"/>
              </a:lnSpc>
              <a:spcBef>
                <a:spcPts val="600"/>
              </a:spcBef>
              <a:spcAft>
                <a:spcPts val="300"/>
              </a:spcAft>
              <a:buClrTx/>
              <a:buFont typeface="+mj-lt"/>
              <a:buAutoNum type="arabicPeriod"/>
              <a:defRPr sz="1600" b="0" kern="1200">
                <a:solidFill>
                  <a:schemeClr val="tx1"/>
                </a:solidFill>
                <a:latin typeface="+mn-lt"/>
                <a:ea typeface="+mn-ea"/>
                <a:cs typeface="Segoe UI" panose="020B0502040204020203" pitchFamily="34" charset="0"/>
              </a:defRPr>
            </a:lvl7pPr>
            <a:lvl8pPr marL="432000" indent="-216000" algn="l" defTabSz="914400" rtl="0" eaLnBrk="1" latinLnBrk="0" hangingPunct="1">
              <a:lnSpc>
                <a:spcPct val="90000"/>
              </a:lnSpc>
              <a:spcBef>
                <a:spcPts val="600"/>
              </a:spcBef>
              <a:spcAft>
                <a:spcPts val="300"/>
              </a:spcAft>
              <a:buClrTx/>
              <a:buFont typeface="+mj-lt"/>
              <a:buAutoNum type="alphaLcPeriod"/>
              <a:defRPr sz="16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0" indent="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Font typeface="Wingdings" panose="05000000000000000000" pitchFamily="2" charset="2"/>
              <a:buNone/>
              <a:defRPr sz="2800" b="0" kern="1200">
                <a:solidFill>
                  <a:schemeClr val="tx2"/>
                </a:solidFill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defRPr>
            </a:lvl9pPr>
          </a:lstStyle>
          <a:p>
            <a:r>
              <a:rPr lang="en-US" dirty="0"/>
              <a:t>Click to add subtitle</a:t>
            </a:r>
          </a:p>
        </p:txBody>
      </p:sp>
      <p:sp>
        <p:nvSpPr>
          <p:cNvPr id="6" name="Content Placeholder 1">
            <a:extLst>
              <a:ext uri="{FF2B5EF4-FFF2-40B4-BE49-F238E27FC236}">
                <a16:creationId xmlns:a16="http://schemas.microsoft.com/office/drawing/2014/main" id="{3E6566DC-98F1-427C-EE29-E10A151E8CE6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539750" y="1949451"/>
            <a:ext cx="3511550" cy="38274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4" name="Subtitle 2">
            <a:extLst>
              <a:ext uri="{FF2B5EF4-FFF2-40B4-BE49-F238E27FC236}">
                <a16:creationId xmlns:a16="http://schemas.microsoft.com/office/drawing/2014/main" id="{211B65AE-666C-5B41-E85D-1EC509757699}"/>
              </a:ext>
            </a:extLst>
          </p:cNvPr>
          <p:cNvSpPr>
            <a:spLocks noGrp="1"/>
          </p:cNvSpPr>
          <p:nvPr>
            <p:ph type="body" idx="15" hasCustomPrompt="1"/>
          </p:nvPr>
        </p:nvSpPr>
        <p:spPr>
          <a:xfrm>
            <a:off x="4339431" y="1374373"/>
            <a:ext cx="7311232" cy="288000"/>
          </a:xfrm>
        </p:spPr>
        <p:txBody>
          <a:bodyPr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800"/>
              </a:spcBef>
              <a:spcAft>
                <a:spcPts val="300"/>
              </a:spcAft>
              <a:buClr>
                <a:schemeClr val="accent1"/>
              </a:buClr>
              <a:buFont typeface="Wingdings" panose="05000000000000000000" pitchFamily="2" charset="2"/>
              <a:buNone/>
              <a:defRPr sz="2000" b="0" kern="120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300"/>
              </a:spcAft>
              <a:buClr>
                <a:schemeClr val="accent1"/>
              </a:buClr>
              <a:buFontTx/>
              <a:buNone/>
              <a:defRPr sz="16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0" indent="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300"/>
              </a:spcAft>
              <a:buClr>
                <a:schemeClr val="accent1"/>
              </a:buClr>
              <a:buFont typeface="Wingdings" panose="05000000000000000000" pitchFamily="2" charset="2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Segoe UI Semibold" panose="020B0702040204020203" pitchFamily="34" charset="0"/>
              </a:defRPr>
            </a:lvl3pPr>
            <a:lvl4pPr marL="216000" indent="-216000" algn="l" defTabSz="914400" rtl="0" eaLnBrk="1" latinLnBrk="0" hangingPunct="1">
              <a:lnSpc>
                <a:spcPct val="90000"/>
              </a:lnSpc>
              <a:spcBef>
                <a:spcPts val="600"/>
              </a:spcBef>
              <a:spcAft>
                <a:spcPts val="30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Segoe UI" panose="020B0502040204020203" pitchFamily="34" charset="0"/>
              </a:defRPr>
            </a:lvl4pPr>
            <a:lvl5pPr marL="432000" indent="-216000" algn="l" defTabSz="914400" rtl="0" eaLnBrk="1" latinLnBrk="0" hangingPunct="1">
              <a:lnSpc>
                <a:spcPct val="90000"/>
              </a:lnSpc>
              <a:spcBef>
                <a:spcPts val="600"/>
              </a:spcBef>
              <a:spcAft>
                <a:spcPts val="300"/>
              </a:spcAft>
              <a:buClr>
                <a:schemeClr val="tx2"/>
              </a:buClr>
              <a:buSzPct val="120000"/>
              <a:buFont typeface="Segoe UI" panose="020B0502040204020203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Segoe UI" panose="020B0502040204020203" pitchFamily="34" charset="0"/>
              </a:defRPr>
            </a:lvl5pPr>
            <a:lvl6pPr marL="648000" indent="-216000" algn="l" defTabSz="914400" rtl="0" eaLnBrk="1" latinLnBrk="0" hangingPunct="1">
              <a:lnSpc>
                <a:spcPct val="90000"/>
              </a:lnSpc>
              <a:spcBef>
                <a:spcPts val="600"/>
              </a:spcBef>
              <a:spcAft>
                <a:spcPts val="30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Segoe UI" panose="020B0502040204020203" pitchFamily="34" charset="0"/>
              </a:defRPr>
            </a:lvl6pPr>
            <a:lvl7pPr marL="216000" indent="-216000" algn="l" defTabSz="914400" rtl="0" eaLnBrk="1" latinLnBrk="0" hangingPunct="1">
              <a:lnSpc>
                <a:spcPct val="90000"/>
              </a:lnSpc>
              <a:spcBef>
                <a:spcPts val="600"/>
              </a:spcBef>
              <a:spcAft>
                <a:spcPts val="300"/>
              </a:spcAft>
              <a:buClrTx/>
              <a:buFont typeface="+mj-lt"/>
              <a:buAutoNum type="arabicPeriod"/>
              <a:defRPr sz="1600" b="0" kern="1200">
                <a:solidFill>
                  <a:schemeClr val="tx1"/>
                </a:solidFill>
                <a:latin typeface="+mn-lt"/>
                <a:ea typeface="+mn-ea"/>
                <a:cs typeface="Segoe UI" panose="020B0502040204020203" pitchFamily="34" charset="0"/>
              </a:defRPr>
            </a:lvl7pPr>
            <a:lvl8pPr marL="432000" indent="-216000" algn="l" defTabSz="914400" rtl="0" eaLnBrk="1" latinLnBrk="0" hangingPunct="1">
              <a:lnSpc>
                <a:spcPct val="90000"/>
              </a:lnSpc>
              <a:spcBef>
                <a:spcPts val="600"/>
              </a:spcBef>
              <a:spcAft>
                <a:spcPts val="300"/>
              </a:spcAft>
              <a:buClrTx/>
              <a:buFont typeface="+mj-lt"/>
              <a:buAutoNum type="alphaLcPeriod"/>
              <a:defRPr sz="16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0" indent="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Font typeface="Wingdings" panose="05000000000000000000" pitchFamily="2" charset="2"/>
              <a:buNone/>
              <a:defRPr sz="2800" b="0" kern="1200">
                <a:solidFill>
                  <a:schemeClr val="tx2"/>
                </a:solidFill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defRPr>
            </a:lvl9pPr>
          </a:lstStyle>
          <a:p>
            <a:r>
              <a:rPr lang="en-US" dirty="0"/>
              <a:t>Click to add subtitle</a:t>
            </a:r>
          </a:p>
        </p:txBody>
      </p:sp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C0400EFE-C635-1DAA-C964-F8A5503A94F9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4339431" y="1949452"/>
            <a:ext cx="7311232" cy="177032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8" name="Content Placeholder 3">
            <a:extLst>
              <a:ext uri="{FF2B5EF4-FFF2-40B4-BE49-F238E27FC236}">
                <a16:creationId xmlns:a16="http://schemas.microsoft.com/office/drawing/2014/main" id="{5A7B3DFB-2A8B-4EEB-DD32-D8915D9E99AB}"/>
              </a:ext>
            </a:extLst>
          </p:cNvPr>
          <p:cNvSpPr>
            <a:spLocks noGrp="1"/>
          </p:cNvSpPr>
          <p:nvPr>
            <p:ph sz="quarter" idx="17"/>
          </p:nvPr>
        </p:nvSpPr>
        <p:spPr>
          <a:xfrm>
            <a:off x="4339431" y="4006257"/>
            <a:ext cx="7311232" cy="177032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9" name="Footer Placeholder">
            <a:extLst>
              <a:ext uri="{FF2B5EF4-FFF2-40B4-BE49-F238E27FC236}">
                <a16:creationId xmlns:a16="http://schemas.microsoft.com/office/drawing/2014/main" id="{5F3D0E3E-2F1F-9E98-2438-6B8FE7F953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To Insert document name go to Insert &gt; Header &amp; Footer</a:t>
            </a:r>
            <a:endParaRPr lang="en-GB" dirty="0"/>
          </a:p>
        </p:txBody>
      </p:sp>
      <p:sp>
        <p:nvSpPr>
          <p:cNvPr id="10" name="Slide Number Placeholder">
            <a:extLst>
              <a:ext uri="{FF2B5EF4-FFF2-40B4-BE49-F238E27FC236}">
                <a16:creationId xmlns:a16="http://schemas.microsoft.com/office/drawing/2014/main" id="{41D50472-7EE8-2C69-BFB8-3EAF16D053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A0B1D3-1885-42CB-AC73-9FFCE49556F9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5" name="Date Placeholder">
            <a:extLst>
              <a:ext uri="{FF2B5EF4-FFF2-40B4-BE49-F238E27FC236}">
                <a16:creationId xmlns:a16="http://schemas.microsoft.com/office/drawing/2014/main" id="{3103F332-AC49-98E1-1E8C-5306D1E2F0A3}"/>
              </a:ext>
            </a:extLst>
          </p:cNvPr>
          <p:cNvSpPr>
            <a:spLocks noGrp="1"/>
          </p:cNvSpPr>
          <p:nvPr>
            <p:ph type="dt" sz="half" idx="18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5757221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340">
          <p15:clr>
            <a:srgbClr val="FBAE40"/>
          </p15:clr>
        </p15:guide>
        <p15:guide id="2" orient="horz" pos="2522">
          <p15:clr>
            <a:srgbClr val="FBAE40"/>
          </p15:clr>
        </p15:guide>
      </p15:sldGuideLst>
    </p:ext>
  </p:extLs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- 2 Columns Asymmetric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">
            <a:extLst>
              <a:ext uri="{FF2B5EF4-FFF2-40B4-BE49-F238E27FC236}">
                <a16:creationId xmlns:a16="http://schemas.microsoft.com/office/drawing/2014/main" id="{AD2934D3-F52A-D49B-455E-40B00337C5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9751" y="460375"/>
            <a:ext cx="11110912" cy="553997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Subtitle 1">
            <a:extLst>
              <a:ext uri="{FF2B5EF4-FFF2-40B4-BE49-F238E27FC236}">
                <a16:creationId xmlns:a16="http://schemas.microsoft.com/office/drawing/2014/main" id="{2DC76ADE-9D46-7364-260D-B5839273AC94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539750" y="1374373"/>
            <a:ext cx="7311233" cy="288000"/>
          </a:xfrm>
        </p:spPr>
        <p:txBody>
          <a:bodyPr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800"/>
              </a:spcBef>
              <a:spcAft>
                <a:spcPts val="300"/>
              </a:spcAft>
              <a:buClr>
                <a:schemeClr val="accent1"/>
              </a:buClr>
              <a:buFont typeface="Wingdings" panose="05000000000000000000" pitchFamily="2" charset="2"/>
              <a:buNone/>
              <a:defRPr sz="2000" b="0" kern="120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300"/>
              </a:spcAft>
              <a:buClr>
                <a:schemeClr val="accent1"/>
              </a:buClr>
              <a:buFontTx/>
              <a:buNone/>
              <a:defRPr sz="16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0" indent="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300"/>
              </a:spcAft>
              <a:buClr>
                <a:schemeClr val="accent1"/>
              </a:buClr>
              <a:buFont typeface="Wingdings" panose="05000000000000000000" pitchFamily="2" charset="2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Segoe UI Semibold" panose="020B0702040204020203" pitchFamily="34" charset="0"/>
              </a:defRPr>
            </a:lvl3pPr>
            <a:lvl4pPr marL="216000" indent="-216000" algn="l" defTabSz="914400" rtl="0" eaLnBrk="1" latinLnBrk="0" hangingPunct="1">
              <a:lnSpc>
                <a:spcPct val="90000"/>
              </a:lnSpc>
              <a:spcBef>
                <a:spcPts val="600"/>
              </a:spcBef>
              <a:spcAft>
                <a:spcPts val="30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Segoe UI" panose="020B0502040204020203" pitchFamily="34" charset="0"/>
              </a:defRPr>
            </a:lvl4pPr>
            <a:lvl5pPr marL="432000" indent="-216000" algn="l" defTabSz="914400" rtl="0" eaLnBrk="1" latinLnBrk="0" hangingPunct="1">
              <a:lnSpc>
                <a:spcPct val="90000"/>
              </a:lnSpc>
              <a:spcBef>
                <a:spcPts val="600"/>
              </a:spcBef>
              <a:spcAft>
                <a:spcPts val="300"/>
              </a:spcAft>
              <a:buClr>
                <a:schemeClr val="tx2"/>
              </a:buClr>
              <a:buSzPct val="120000"/>
              <a:buFont typeface="Segoe UI" panose="020B0502040204020203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Segoe UI" panose="020B0502040204020203" pitchFamily="34" charset="0"/>
              </a:defRPr>
            </a:lvl5pPr>
            <a:lvl6pPr marL="648000" indent="-216000" algn="l" defTabSz="914400" rtl="0" eaLnBrk="1" latinLnBrk="0" hangingPunct="1">
              <a:lnSpc>
                <a:spcPct val="90000"/>
              </a:lnSpc>
              <a:spcBef>
                <a:spcPts val="600"/>
              </a:spcBef>
              <a:spcAft>
                <a:spcPts val="30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Segoe UI" panose="020B0502040204020203" pitchFamily="34" charset="0"/>
              </a:defRPr>
            </a:lvl6pPr>
            <a:lvl7pPr marL="216000" indent="-216000" algn="l" defTabSz="914400" rtl="0" eaLnBrk="1" latinLnBrk="0" hangingPunct="1">
              <a:lnSpc>
                <a:spcPct val="90000"/>
              </a:lnSpc>
              <a:spcBef>
                <a:spcPts val="600"/>
              </a:spcBef>
              <a:spcAft>
                <a:spcPts val="300"/>
              </a:spcAft>
              <a:buClrTx/>
              <a:buFont typeface="+mj-lt"/>
              <a:buAutoNum type="arabicPeriod"/>
              <a:defRPr sz="1600" b="0" kern="1200">
                <a:solidFill>
                  <a:schemeClr val="tx1"/>
                </a:solidFill>
                <a:latin typeface="+mn-lt"/>
                <a:ea typeface="+mn-ea"/>
                <a:cs typeface="Segoe UI" panose="020B0502040204020203" pitchFamily="34" charset="0"/>
              </a:defRPr>
            </a:lvl7pPr>
            <a:lvl8pPr marL="432000" indent="-216000" algn="l" defTabSz="914400" rtl="0" eaLnBrk="1" latinLnBrk="0" hangingPunct="1">
              <a:lnSpc>
                <a:spcPct val="90000"/>
              </a:lnSpc>
              <a:spcBef>
                <a:spcPts val="600"/>
              </a:spcBef>
              <a:spcAft>
                <a:spcPts val="300"/>
              </a:spcAft>
              <a:buClrTx/>
              <a:buFont typeface="+mj-lt"/>
              <a:buAutoNum type="alphaLcPeriod"/>
              <a:defRPr sz="16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0" indent="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Font typeface="Wingdings" panose="05000000000000000000" pitchFamily="2" charset="2"/>
              <a:buNone/>
              <a:defRPr sz="2800" b="0" kern="1200">
                <a:solidFill>
                  <a:schemeClr val="tx2"/>
                </a:solidFill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defRPr>
            </a:lvl9pPr>
          </a:lstStyle>
          <a:p>
            <a:r>
              <a:rPr lang="en-US" dirty="0"/>
              <a:t>Click to add subtitle</a:t>
            </a:r>
          </a:p>
        </p:txBody>
      </p:sp>
      <p:sp>
        <p:nvSpPr>
          <p:cNvPr id="6" name="Content Placeholder 1">
            <a:extLst>
              <a:ext uri="{FF2B5EF4-FFF2-40B4-BE49-F238E27FC236}">
                <a16:creationId xmlns:a16="http://schemas.microsoft.com/office/drawing/2014/main" id="{3E6566DC-98F1-427C-EE29-E10A151E8CE6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539750" y="1949451"/>
            <a:ext cx="7311233" cy="38274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4" name="Subtitle 2">
            <a:extLst>
              <a:ext uri="{FF2B5EF4-FFF2-40B4-BE49-F238E27FC236}">
                <a16:creationId xmlns:a16="http://schemas.microsoft.com/office/drawing/2014/main" id="{211B65AE-666C-5B41-E85D-1EC509757699}"/>
              </a:ext>
            </a:extLst>
          </p:cNvPr>
          <p:cNvSpPr>
            <a:spLocks noGrp="1"/>
          </p:cNvSpPr>
          <p:nvPr>
            <p:ph type="body" idx="15" hasCustomPrompt="1"/>
          </p:nvPr>
        </p:nvSpPr>
        <p:spPr>
          <a:xfrm>
            <a:off x="8139113" y="1374373"/>
            <a:ext cx="3511550" cy="288000"/>
          </a:xfrm>
        </p:spPr>
        <p:txBody>
          <a:bodyPr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800"/>
              </a:spcBef>
              <a:spcAft>
                <a:spcPts val="300"/>
              </a:spcAft>
              <a:buClr>
                <a:schemeClr val="accent1"/>
              </a:buClr>
              <a:buFont typeface="Wingdings" panose="05000000000000000000" pitchFamily="2" charset="2"/>
              <a:buNone/>
              <a:defRPr sz="2000" b="0" kern="120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300"/>
              </a:spcAft>
              <a:buClr>
                <a:schemeClr val="accent1"/>
              </a:buClr>
              <a:buFontTx/>
              <a:buNone/>
              <a:defRPr sz="16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0" indent="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300"/>
              </a:spcAft>
              <a:buClr>
                <a:schemeClr val="accent1"/>
              </a:buClr>
              <a:buFont typeface="Wingdings" panose="05000000000000000000" pitchFamily="2" charset="2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Segoe UI Semibold" panose="020B0702040204020203" pitchFamily="34" charset="0"/>
              </a:defRPr>
            </a:lvl3pPr>
            <a:lvl4pPr marL="216000" indent="-216000" algn="l" defTabSz="914400" rtl="0" eaLnBrk="1" latinLnBrk="0" hangingPunct="1">
              <a:lnSpc>
                <a:spcPct val="90000"/>
              </a:lnSpc>
              <a:spcBef>
                <a:spcPts val="600"/>
              </a:spcBef>
              <a:spcAft>
                <a:spcPts val="30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Segoe UI" panose="020B0502040204020203" pitchFamily="34" charset="0"/>
              </a:defRPr>
            </a:lvl4pPr>
            <a:lvl5pPr marL="432000" indent="-216000" algn="l" defTabSz="914400" rtl="0" eaLnBrk="1" latinLnBrk="0" hangingPunct="1">
              <a:lnSpc>
                <a:spcPct val="90000"/>
              </a:lnSpc>
              <a:spcBef>
                <a:spcPts val="600"/>
              </a:spcBef>
              <a:spcAft>
                <a:spcPts val="300"/>
              </a:spcAft>
              <a:buClr>
                <a:schemeClr val="tx2"/>
              </a:buClr>
              <a:buSzPct val="120000"/>
              <a:buFont typeface="Segoe UI" panose="020B0502040204020203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Segoe UI" panose="020B0502040204020203" pitchFamily="34" charset="0"/>
              </a:defRPr>
            </a:lvl5pPr>
            <a:lvl6pPr marL="648000" indent="-216000" algn="l" defTabSz="914400" rtl="0" eaLnBrk="1" latinLnBrk="0" hangingPunct="1">
              <a:lnSpc>
                <a:spcPct val="90000"/>
              </a:lnSpc>
              <a:spcBef>
                <a:spcPts val="600"/>
              </a:spcBef>
              <a:spcAft>
                <a:spcPts val="30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Segoe UI" panose="020B0502040204020203" pitchFamily="34" charset="0"/>
              </a:defRPr>
            </a:lvl6pPr>
            <a:lvl7pPr marL="216000" indent="-216000" algn="l" defTabSz="914400" rtl="0" eaLnBrk="1" latinLnBrk="0" hangingPunct="1">
              <a:lnSpc>
                <a:spcPct val="90000"/>
              </a:lnSpc>
              <a:spcBef>
                <a:spcPts val="600"/>
              </a:spcBef>
              <a:spcAft>
                <a:spcPts val="300"/>
              </a:spcAft>
              <a:buClrTx/>
              <a:buFont typeface="+mj-lt"/>
              <a:buAutoNum type="arabicPeriod"/>
              <a:defRPr sz="1600" b="0" kern="1200">
                <a:solidFill>
                  <a:schemeClr val="tx1"/>
                </a:solidFill>
                <a:latin typeface="+mn-lt"/>
                <a:ea typeface="+mn-ea"/>
                <a:cs typeface="Segoe UI" panose="020B0502040204020203" pitchFamily="34" charset="0"/>
              </a:defRPr>
            </a:lvl7pPr>
            <a:lvl8pPr marL="432000" indent="-216000" algn="l" defTabSz="914400" rtl="0" eaLnBrk="1" latinLnBrk="0" hangingPunct="1">
              <a:lnSpc>
                <a:spcPct val="90000"/>
              </a:lnSpc>
              <a:spcBef>
                <a:spcPts val="600"/>
              </a:spcBef>
              <a:spcAft>
                <a:spcPts val="300"/>
              </a:spcAft>
              <a:buClrTx/>
              <a:buFont typeface="+mj-lt"/>
              <a:buAutoNum type="alphaLcPeriod"/>
              <a:defRPr sz="16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0" indent="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Font typeface="Wingdings" panose="05000000000000000000" pitchFamily="2" charset="2"/>
              <a:buNone/>
              <a:defRPr sz="2800" b="0" kern="1200">
                <a:solidFill>
                  <a:schemeClr val="tx2"/>
                </a:solidFill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defRPr>
            </a:lvl9pPr>
          </a:lstStyle>
          <a:p>
            <a:r>
              <a:rPr lang="en-US" dirty="0"/>
              <a:t>Click to add subtitle</a:t>
            </a:r>
          </a:p>
        </p:txBody>
      </p:sp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C0400EFE-C635-1DAA-C964-F8A5503A94F9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8139113" y="1949451"/>
            <a:ext cx="3511550" cy="38274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9" name="Footer Placeholder">
            <a:extLst>
              <a:ext uri="{FF2B5EF4-FFF2-40B4-BE49-F238E27FC236}">
                <a16:creationId xmlns:a16="http://schemas.microsoft.com/office/drawing/2014/main" id="{5F3D0E3E-2F1F-9E98-2438-6B8FE7F953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To Insert document name go to Insert &gt; Header &amp; Footer</a:t>
            </a:r>
            <a:endParaRPr lang="en-GB" dirty="0"/>
          </a:p>
        </p:txBody>
      </p:sp>
      <p:sp>
        <p:nvSpPr>
          <p:cNvPr id="10" name="Slide Number Placeholder">
            <a:extLst>
              <a:ext uri="{FF2B5EF4-FFF2-40B4-BE49-F238E27FC236}">
                <a16:creationId xmlns:a16="http://schemas.microsoft.com/office/drawing/2014/main" id="{41D50472-7EE8-2C69-BFB8-3EAF16D053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A0B1D3-1885-42CB-AC73-9FFCE49556F9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5" name="Date Placeholder">
            <a:extLst>
              <a:ext uri="{FF2B5EF4-FFF2-40B4-BE49-F238E27FC236}">
                <a16:creationId xmlns:a16="http://schemas.microsoft.com/office/drawing/2014/main" id="{22479479-6D70-82AD-E051-9EF2E6BD95CC}"/>
              </a:ext>
            </a:extLst>
          </p:cNvPr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8637038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340">
          <p15:clr>
            <a:srgbClr val="FBAE40"/>
          </p15:clr>
        </p15:guide>
        <p15:guide id="2" orient="horz" pos="2522">
          <p15:clr>
            <a:srgbClr val="FBAE40"/>
          </p15:clr>
        </p15:guide>
      </p15:sldGuideLst>
    </p:ext>
  </p:extLs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Asymmetric 2+1 Vertical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">
            <a:extLst>
              <a:ext uri="{FF2B5EF4-FFF2-40B4-BE49-F238E27FC236}">
                <a16:creationId xmlns:a16="http://schemas.microsoft.com/office/drawing/2014/main" id="{AD2934D3-F52A-D49B-455E-40B00337C5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9751" y="460375"/>
            <a:ext cx="11110912" cy="553997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Subtitle 1">
            <a:extLst>
              <a:ext uri="{FF2B5EF4-FFF2-40B4-BE49-F238E27FC236}">
                <a16:creationId xmlns:a16="http://schemas.microsoft.com/office/drawing/2014/main" id="{2DC76ADE-9D46-7364-260D-B5839273AC94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539750" y="1374373"/>
            <a:ext cx="3511550" cy="288000"/>
          </a:xfrm>
        </p:spPr>
        <p:txBody>
          <a:bodyPr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800"/>
              </a:spcBef>
              <a:spcAft>
                <a:spcPts val="300"/>
              </a:spcAft>
              <a:buClr>
                <a:schemeClr val="accent1"/>
              </a:buClr>
              <a:buFont typeface="Wingdings" panose="05000000000000000000" pitchFamily="2" charset="2"/>
              <a:buNone/>
              <a:defRPr sz="2000" b="0" kern="120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300"/>
              </a:spcAft>
              <a:buClr>
                <a:schemeClr val="accent1"/>
              </a:buClr>
              <a:buFontTx/>
              <a:buNone/>
              <a:defRPr sz="16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0" indent="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300"/>
              </a:spcAft>
              <a:buClr>
                <a:schemeClr val="accent1"/>
              </a:buClr>
              <a:buFont typeface="Wingdings" panose="05000000000000000000" pitchFamily="2" charset="2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Segoe UI Semibold" panose="020B0702040204020203" pitchFamily="34" charset="0"/>
              </a:defRPr>
            </a:lvl3pPr>
            <a:lvl4pPr marL="216000" indent="-216000" algn="l" defTabSz="914400" rtl="0" eaLnBrk="1" latinLnBrk="0" hangingPunct="1">
              <a:lnSpc>
                <a:spcPct val="90000"/>
              </a:lnSpc>
              <a:spcBef>
                <a:spcPts val="600"/>
              </a:spcBef>
              <a:spcAft>
                <a:spcPts val="30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Segoe UI" panose="020B0502040204020203" pitchFamily="34" charset="0"/>
              </a:defRPr>
            </a:lvl4pPr>
            <a:lvl5pPr marL="432000" indent="-216000" algn="l" defTabSz="914400" rtl="0" eaLnBrk="1" latinLnBrk="0" hangingPunct="1">
              <a:lnSpc>
                <a:spcPct val="90000"/>
              </a:lnSpc>
              <a:spcBef>
                <a:spcPts val="600"/>
              </a:spcBef>
              <a:spcAft>
                <a:spcPts val="300"/>
              </a:spcAft>
              <a:buClr>
                <a:schemeClr val="tx2"/>
              </a:buClr>
              <a:buSzPct val="120000"/>
              <a:buFont typeface="Segoe UI" panose="020B0502040204020203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Segoe UI" panose="020B0502040204020203" pitchFamily="34" charset="0"/>
              </a:defRPr>
            </a:lvl5pPr>
            <a:lvl6pPr marL="648000" indent="-216000" algn="l" defTabSz="914400" rtl="0" eaLnBrk="1" latinLnBrk="0" hangingPunct="1">
              <a:lnSpc>
                <a:spcPct val="90000"/>
              </a:lnSpc>
              <a:spcBef>
                <a:spcPts val="600"/>
              </a:spcBef>
              <a:spcAft>
                <a:spcPts val="30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Segoe UI" panose="020B0502040204020203" pitchFamily="34" charset="0"/>
              </a:defRPr>
            </a:lvl6pPr>
            <a:lvl7pPr marL="216000" indent="-216000" algn="l" defTabSz="914400" rtl="0" eaLnBrk="1" latinLnBrk="0" hangingPunct="1">
              <a:lnSpc>
                <a:spcPct val="90000"/>
              </a:lnSpc>
              <a:spcBef>
                <a:spcPts val="600"/>
              </a:spcBef>
              <a:spcAft>
                <a:spcPts val="300"/>
              </a:spcAft>
              <a:buClrTx/>
              <a:buFont typeface="+mj-lt"/>
              <a:buAutoNum type="arabicPeriod"/>
              <a:defRPr sz="1600" b="0" kern="1200">
                <a:solidFill>
                  <a:schemeClr val="tx1"/>
                </a:solidFill>
                <a:latin typeface="+mn-lt"/>
                <a:ea typeface="+mn-ea"/>
                <a:cs typeface="Segoe UI" panose="020B0502040204020203" pitchFamily="34" charset="0"/>
              </a:defRPr>
            </a:lvl7pPr>
            <a:lvl8pPr marL="432000" indent="-216000" algn="l" defTabSz="914400" rtl="0" eaLnBrk="1" latinLnBrk="0" hangingPunct="1">
              <a:lnSpc>
                <a:spcPct val="90000"/>
              </a:lnSpc>
              <a:spcBef>
                <a:spcPts val="600"/>
              </a:spcBef>
              <a:spcAft>
                <a:spcPts val="300"/>
              </a:spcAft>
              <a:buClrTx/>
              <a:buFont typeface="+mj-lt"/>
              <a:buAutoNum type="alphaLcPeriod"/>
              <a:defRPr sz="16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0" indent="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Font typeface="Wingdings" panose="05000000000000000000" pitchFamily="2" charset="2"/>
              <a:buNone/>
              <a:defRPr sz="2800" b="0" kern="1200">
                <a:solidFill>
                  <a:schemeClr val="tx2"/>
                </a:solidFill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defRPr>
            </a:lvl9pPr>
          </a:lstStyle>
          <a:p>
            <a:r>
              <a:rPr lang="en-US" dirty="0"/>
              <a:t>Click to add subtitle</a:t>
            </a:r>
            <a:endParaRPr lang="en-GB" dirty="0"/>
          </a:p>
        </p:txBody>
      </p:sp>
      <p:sp>
        <p:nvSpPr>
          <p:cNvPr id="6" name="Content Placeholder 1">
            <a:extLst>
              <a:ext uri="{FF2B5EF4-FFF2-40B4-BE49-F238E27FC236}">
                <a16:creationId xmlns:a16="http://schemas.microsoft.com/office/drawing/2014/main" id="{3E6566DC-98F1-427C-EE29-E10A151E8CE6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539750" y="1949452"/>
            <a:ext cx="3511550" cy="177032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C0400EFE-C635-1DAA-C964-F8A5503A94F9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539750" y="4006257"/>
            <a:ext cx="3511550" cy="177032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11" name="Subtitle 2">
            <a:extLst>
              <a:ext uri="{FF2B5EF4-FFF2-40B4-BE49-F238E27FC236}">
                <a16:creationId xmlns:a16="http://schemas.microsoft.com/office/drawing/2014/main" id="{58C65AF5-BECA-6E29-581B-BF050DED495C}"/>
              </a:ext>
            </a:extLst>
          </p:cNvPr>
          <p:cNvSpPr>
            <a:spLocks noGrp="1"/>
          </p:cNvSpPr>
          <p:nvPr>
            <p:ph type="body" idx="18" hasCustomPrompt="1"/>
          </p:nvPr>
        </p:nvSpPr>
        <p:spPr>
          <a:xfrm>
            <a:off x="4339431" y="1374373"/>
            <a:ext cx="7311232" cy="288000"/>
          </a:xfrm>
        </p:spPr>
        <p:txBody>
          <a:bodyPr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800"/>
              </a:spcBef>
              <a:spcAft>
                <a:spcPts val="300"/>
              </a:spcAft>
              <a:buClr>
                <a:schemeClr val="accent1"/>
              </a:buClr>
              <a:buFont typeface="Wingdings" panose="05000000000000000000" pitchFamily="2" charset="2"/>
              <a:buNone/>
              <a:defRPr sz="2000" b="0" kern="120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300"/>
              </a:spcAft>
              <a:buClr>
                <a:schemeClr val="accent1"/>
              </a:buClr>
              <a:buFontTx/>
              <a:buNone/>
              <a:defRPr sz="16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0" indent="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300"/>
              </a:spcAft>
              <a:buClr>
                <a:schemeClr val="accent1"/>
              </a:buClr>
              <a:buFont typeface="Wingdings" panose="05000000000000000000" pitchFamily="2" charset="2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Segoe UI Semibold" panose="020B0702040204020203" pitchFamily="34" charset="0"/>
              </a:defRPr>
            </a:lvl3pPr>
            <a:lvl4pPr marL="216000" indent="-216000" algn="l" defTabSz="914400" rtl="0" eaLnBrk="1" latinLnBrk="0" hangingPunct="1">
              <a:lnSpc>
                <a:spcPct val="90000"/>
              </a:lnSpc>
              <a:spcBef>
                <a:spcPts val="600"/>
              </a:spcBef>
              <a:spcAft>
                <a:spcPts val="30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Segoe UI" panose="020B0502040204020203" pitchFamily="34" charset="0"/>
              </a:defRPr>
            </a:lvl4pPr>
            <a:lvl5pPr marL="432000" indent="-216000" algn="l" defTabSz="914400" rtl="0" eaLnBrk="1" latinLnBrk="0" hangingPunct="1">
              <a:lnSpc>
                <a:spcPct val="90000"/>
              </a:lnSpc>
              <a:spcBef>
                <a:spcPts val="600"/>
              </a:spcBef>
              <a:spcAft>
                <a:spcPts val="300"/>
              </a:spcAft>
              <a:buClr>
                <a:schemeClr val="tx2"/>
              </a:buClr>
              <a:buSzPct val="120000"/>
              <a:buFont typeface="Segoe UI" panose="020B0502040204020203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Segoe UI" panose="020B0502040204020203" pitchFamily="34" charset="0"/>
              </a:defRPr>
            </a:lvl5pPr>
            <a:lvl6pPr marL="648000" indent="-216000" algn="l" defTabSz="914400" rtl="0" eaLnBrk="1" latinLnBrk="0" hangingPunct="1">
              <a:lnSpc>
                <a:spcPct val="90000"/>
              </a:lnSpc>
              <a:spcBef>
                <a:spcPts val="600"/>
              </a:spcBef>
              <a:spcAft>
                <a:spcPts val="30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Segoe UI" panose="020B0502040204020203" pitchFamily="34" charset="0"/>
              </a:defRPr>
            </a:lvl6pPr>
            <a:lvl7pPr marL="216000" indent="-216000" algn="l" defTabSz="914400" rtl="0" eaLnBrk="1" latinLnBrk="0" hangingPunct="1">
              <a:lnSpc>
                <a:spcPct val="90000"/>
              </a:lnSpc>
              <a:spcBef>
                <a:spcPts val="600"/>
              </a:spcBef>
              <a:spcAft>
                <a:spcPts val="300"/>
              </a:spcAft>
              <a:buClrTx/>
              <a:buFont typeface="+mj-lt"/>
              <a:buAutoNum type="arabicPeriod"/>
              <a:defRPr sz="1600" b="0" kern="1200">
                <a:solidFill>
                  <a:schemeClr val="tx1"/>
                </a:solidFill>
                <a:latin typeface="+mn-lt"/>
                <a:ea typeface="+mn-ea"/>
                <a:cs typeface="Segoe UI" panose="020B0502040204020203" pitchFamily="34" charset="0"/>
              </a:defRPr>
            </a:lvl7pPr>
            <a:lvl8pPr marL="432000" indent="-216000" algn="l" defTabSz="914400" rtl="0" eaLnBrk="1" latinLnBrk="0" hangingPunct="1">
              <a:lnSpc>
                <a:spcPct val="90000"/>
              </a:lnSpc>
              <a:spcBef>
                <a:spcPts val="600"/>
              </a:spcBef>
              <a:spcAft>
                <a:spcPts val="300"/>
              </a:spcAft>
              <a:buClrTx/>
              <a:buFont typeface="+mj-lt"/>
              <a:buAutoNum type="alphaLcPeriod"/>
              <a:defRPr sz="16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0" indent="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Font typeface="Wingdings" panose="05000000000000000000" pitchFamily="2" charset="2"/>
              <a:buNone/>
              <a:defRPr sz="2800" b="0" kern="1200">
                <a:solidFill>
                  <a:schemeClr val="tx2"/>
                </a:solidFill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defRPr>
            </a:lvl9pPr>
          </a:lstStyle>
          <a:p>
            <a:r>
              <a:rPr lang="en-US" dirty="0"/>
              <a:t>Click to add subtitle</a:t>
            </a:r>
          </a:p>
        </p:txBody>
      </p:sp>
      <p:sp>
        <p:nvSpPr>
          <p:cNvPr id="8" name="Content Placeholder 3">
            <a:extLst>
              <a:ext uri="{FF2B5EF4-FFF2-40B4-BE49-F238E27FC236}">
                <a16:creationId xmlns:a16="http://schemas.microsoft.com/office/drawing/2014/main" id="{5A7B3DFB-2A8B-4EEB-DD32-D8915D9E99AB}"/>
              </a:ext>
            </a:extLst>
          </p:cNvPr>
          <p:cNvSpPr>
            <a:spLocks noGrp="1"/>
          </p:cNvSpPr>
          <p:nvPr>
            <p:ph sz="quarter" idx="17"/>
          </p:nvPr>
        </p:nvSpPr>
        <p:spPr>
          <a:xfrm>
            <a:off x="4339431" y="1949451"/>
            <a:ext cx="7311232" cy="38274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9" name="Footer Placeholder">
            <a:extLst>
              <a:ext uri="{FF2B5EF4-FFF2-40B4-BE49-F238E27FC236}">
                <a16:creationId xmlns:a16="http://schemas.microsoft.com/office/drawing/2014/main" id="{5F3D0E3E-2F1F-9E98-2438-6B8FE7F953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To Insert document name go to Insert &gt; Header &amp; Footer</a:t>
            </a:r>
            <a:endParaRPr lang="en-GB" dirty="0"/>
          </a:p>
        </p:txBody>
      </p:sp>
      <p:sp>
        <p:nvSpPr>
          <p:cNvPr id="10" name="Slide Number Placeholder">
            <a:extLst>
              <a:ext uri="{FF2B5EF4-FFF2-40B4-BE49-F238E27FC236}">
                <a16:creationId xmlns:a16="http://schemas.microsoft.com/office/drawing/2014/main" id="{41D50472-7EE8-2C69-BFB8-3EAF16D053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A0B1D3-1885-42CB-AC73-9FFCE49556F9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4" name="Date Placeholder">
            <a:extLst>
              <a:ext uri="{FF2B5EF4-FFF2-40B4-BE49-F238E27FC236}">
                <a16:creationId xmlns:a16="http://schemas.microsoft.com/office/drawing/2014/main" id="{6EDC21F3-A82E-0793-DBAF-B9D6BDE74BFE}"/>
              </a:ext>
            </a:extLst>
          </p:cNvPr>
          <p:cNvSpPr>
            <a:spLocks noGrp="1"/>
          </p:cNvSpPr>
          <p:nvPr>
            <p:ph type="dt" sz="half" idx="19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5954360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340">
          <p15:clr>
            <a:srgbClr val="FBAE40"/>
          </p15:clr>
        </p15:guide>
        <p15:guide id="2" orient="horz" pos="2522">
          <p15:clr>
            <a:srgbClr val="FBAE40"/>
          </p15:clr>
        </p15:guide>
      </p15:sldGuideLst>
    </p:ext>
  </p:extLs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- 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">
            <a:extLst>
              <a:ext uri="{FF2B5EF4-FFF2-40B4-BE49-F238E27FC236}">
                <a16:creationId xmlns:a16="http://schemas.microsoft.com/office/drawing/2014/main" id="{BD0754D8-F68E-9A12-90E8-B524240C90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7" name="Footer Placeholder">
            <a:extLst>
              <a:ext uri="{FF2B5EF4-FFF2-40B4-BE49-F238E27FC236}">
                <a16:creationId xmlns:a16="http://schemas.microsoft.com/office/drawing/2014/main" id="{66BB9439-3BD5-6086-39A3-D0E7ACB033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To Insert document name go to Insert &gt; Header &amp; Footer</a:t>
            </a:r>
            <a:endParaRPr lang="en-GB" dirty="0"/>
          </a:p>
        </p:txBody>
      </p:sp>
      <p:sp>
        <p:nvSpPr>
          <p:cNvPr id="8" name="Slide Number Placeholder">
            <a:extLst>
              <a:ext uri="{FF2B5EF4-FFF2-40B4-BE49-F238E27FC236}">
                <a16:creationId xmlns:a16="http://schemas.microsoft.com/office/drawing/2014/main" id="{5DBFFC9A-7970-96AB-7D7F-53E0A4711C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A0B1D3-1885-42CB-AC73-9FFCE49556F9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2" name="Date Placeholder">
            <a:extLst>
              <a:ext uri="{FF2B5EF4-FFF2-40B4-BE49-F238E27FC236}">
                <a16:creationId xmlns:a16="http://schemas.microsoft.com/office/drawing/2014/main" id="{AD26F46F-BAA2-61DB-8744-CA4C8D0421BA}"/>
              </a:ext>
            </a:extLst>
          </p:cNvPr>
          <p:cNvSpPr>
            <a:spLocks noGrp="1"/>
          </p:cNvSpPr>
          <p:nvPr>
            <p:ph type="dt" sz="half" idx="13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3464399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pos="3840" userDrawn="1">
          <p15:clr>
            <a:srgbClr val="FBAE40"/>
          </p15:clr>
        </p15:guide>
        <p15:guide id="3" orient="horz" pos="2342" userDrawn="1">
          <p15:clr>
            <a:srgbClr val="FBAE40"/>
          </p15:clr>
        </p15:guide>
        <p15:guide id="4" orient="horz" pos="2524" userDrawn="1">
          <p15:clr>
            <a:srgbClr val="FBAE40"/>
          </p15:clr>
        </p15:guide>
      </p15:sldGuideLst>
    </p:ext>
  </p:extLs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- Title &amp;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">
            <a:extLst>
              <a:ext uri="{FF2B5EF4-FFF2-40B4-BE49-F238E27FC236}">
                <a16:creationId xmlns:a16="http://schemas.microsoft.com/office/drawing/2014/main" id="{BD0754D8-F68E-9A12-90E8-B524240C90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2" name="Subtitle">
            <a:extLst>
              <a:ext uri="{FF2B5EF4-FFF2-40B4-BE49-F238E27FC236}">
                <a16:creationId xmlns:a16="http://schemas.microsoft.com/office/drawing/2014/main" id="{B3B796FD-83F0-6A3C-B40D-30BADF98CA8E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539750" y="1374373"/>
            <a:ext cx="11110913" cy="288000"/>
          </a:xfrm>
        </p:spPr>
        <p:txBody>
          <a:bodyPr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800"/>
              </a:spcBef>
              <a:spcAft>
                <a:spcPts val="300"/>
              </a:spcAft>
              <a:buClr>
                <a:schemeClr val="accent1"/>
              </a:buClr>
              <a:buFont typeface="Wingdings" panose="05000000000000000000" pitchFamily="2" charset="2"/>
              <a:buNone/>
              <a:defRPr sz="2000" b="0" kern="120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300"/>
              </a:spcAft>
              <a:buClr>
                <a:schemeClr val="accent1"/>
              </a:buClr>
              <a:buFontTx/>
              <a:buNone/>
              <a:defRPr sz="16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0" indent="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Clr>
                <a:schemeClr val="accent1"/>
              </a:buClr>
              <a:buFont typeface="Wingdings" panose="05000000000000000000" pitchFamily="2" charset="2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Segoe UI Semibold" panose="020B0702040204020203" pitchFamily="34" charset="0"/>
              </a:defRPr>
            </a:lvl3pPr>
            <a:lvl4pPr marL="216000" indent="-216000" algn="l" defTabSz="914400" rtl="0" eaLnBrk="1" latinLnBrk="0" hangingPunct="1">
              <a:lnSpc>
                <a:spcPct val="90000"/>
              </a:lnSpc>
              <a:spcBef>
                <a:spcPts val="600"/>
              </a:spcBef>
              <a:spcAft>
                <a:spcPts val="30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Segoe UI" panose="020B0502040204020203" pitchFamily="34" charset="0"/>
              </a:defRPr>
            </a:lvl4pPr>
            <a:lvl5pPr marL="432000" indent="-216000" algn="l" defTabSz="914400" rtl="0" eaLnBrk="1" latinLnBrk="0" hangingPunct="1">
              <a:lnSpc>
                <a:spcPct val="90000"/>
              </a:lnSpc>
              <a:spcBef>
                <a:spcPts val="600"/>
              </a:spcBef>
              <a:spcAft>
                <a:spcPts val="300"/>
              </a:spcAft>
              <a:buClr>
                <a:schemeClr val="tx2"/>
              </a:buClr>
              <a:buSzPct val="120000"/>
              <a:buFont typeface="Segoe UI" panose="020B0502040204020203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Segoe UI" panose="020B0502040204020203" pitchFamily="34" charset="0"/>
              </a:defRPr>
            </a:lvl5pPr>
            <a:lvl6pPr marL="648000" indent="-216000" algn="l" defTabSz="914400" rtl="0" eaLnBrk="1" latinLnBrk="0" hangingPunct="1">
              <a:lnSpc>
                <a:spcPct val="90000"/>
              </a:lnSpc>
              <a:spcBef>
                <a:spcPts val="600"/>
              </a:spcBef>
              <a:spcAft>
                <a:spcPts val="30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Segoe UI" panose="020B0502040204020203" pitchFamily="34" charset="0"/>
              </a:defRPr>
            </a:lvl6pPr>
            <a:lvl7pPr marL="216000" indent="-216000" algn="l" defTabSz="914400" rtl="0" eaLnBrk="1" latinLnBrk="0" hangingPunct="1">
              <a:lnSpc>
                <a:spcPct val="90000"/>
              </a:lnSpc>
              <a:spcBef>
                <a:spcPts val="600"/>
              </a:spcBef>
              <a:spcAft>
                <a:spcPts val="300"/>
              </a:spcAft>
              <a:buClrTx/>
              <a:buFont typeface="+mj-lt"/>
              <a:buAutoNum type="arabicPeriod"/>
              <a:defRPr sz="1600" b="0" kern="1200">
                <a:solidFill>
                  <a:schemeClr val="tx1"/>
                </a:solidFill>
                <a:latin typeface="+mn-lt"/>
                <a:ea typeface="+mn-ea"/>
                <a:cs typeface="Segoe UI" panose="020B0502040204020203" pitchFamily="34" charset="0"/>
              </a:defRPr>
            </a:lvl7pPr>
            <a:lvl8pPr marL="432000" indent="-216000" algn="l" defTabSz="914400" rtl="0" eaLnBrk="1" latinLnBrk="0" hangingPunct="1">
              <a:lnSpc>
                <a:spcPct val="90000"/>
              </a:lnSpc>
              <a:spcBef>
                <a:spcPts val="600"/>
              </a:spcBef>
              <a:spcAft>
                <a:spcPts val="300"/>
              </a:spcAft>
              <a:buClrTx/>
              <a:buFont typeface="+mj-lt"/>
              <a:buAutoNum type="alphaLcPeriod"/>
              <a:defRPr sz="16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0" indent="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Font typeface="Wingdings" panose="05000000000000000000" pitchFamily="2" charset="2"/>
              <a:buNone/>
              <a:defRPr sz="2800" b="0" kern="1200">
                <a:solidFill>
                  <a:schemeClr val="tx2"/>
                </a:solidFill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defRPr>
            </a:lvl9pPr>
          </a:lstStyle>
          <a:p>
            <a:r>
              <a:rPr lang="en-US" dirty="0"/>
              <a:t>Click to add subtitle</a:t>
            </a:r>
            <a:endParaRPr lang="en-GB" dirty="0"/>
          </a:p>
        </p:txBody>
      </p:sp>
      <p:sp>
        <p:nvSpPr>
          <p:cNvPr id="7" name="Footer Placeholder">
            <a:extLst>
              <a:ext uri="{FF2B5EF4-FFF2-40B4-BE49-F238E27FC236}">
                <a16:creationId xmlns:a16="http://schemas.microsoft.com/office/drawing/2014/main" id="{66BB9439-3BD5-6086-39A3-D0E7ACB033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To Insert document name go to Insert &gt; Header &amp; Footer</a:t>
            </a:r>
            <a:endParaRPr lang="en-GB" dirty="0"/>
          </a:p>
        </p:txBody>
      </p:sp>
      <p:sp>
        <p:nvSpPr>
          <p:cNvPr id="8" name="Slide Number Placeholder">
            <a:extLst>
              <a:ext uri="{FF2B5EF4-FFF2-40B4-BE49-F238E27FC236}">
                <a16:creationId xmlns:a16="http://schemas.microsoft.com/office/drawing/2014/main" id="{5DBFFC9A-7970-96AB-7D7F-53E0A4711C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A0B1D3-1885-42CB-AC73-9FFCE49556F9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3" name="Date Placeholder">
            <a:extLst>
              <a:ext uri="{FF2B5EF4-FFF2-40B4-BE49-F238E27FC236}">
                <a16:creationId xmlns:a16="http://schemas.microsoft.com/office/drawing/2014/main" id="{782DF1CA-9441-70DA-685F-6211449B3556}"/>
              </a:ext>
            </a:extLst>
          </p:cNvPr>
          <p:cNvSpPr>
            <a:spLocks noGrp="1"/>
          </p:cNvSpPr>
          <p:nvPr>
            <p:ph type="dt" sz="half" idx="13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2887176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pos="3840" userDrawn="1">
          <p15:clr>
            <a:srgbClr val="FBAE40"/>
          </p15:clr>
        </p15:guide>
        <p15:guide id="3" orient="horz" pos="2342" userDrawn="1">
          <p15:clr>
            <a:srgbClr val="FBAE40"/>
          </p15:clr>
        </p15:guide>
        <p15:guide id="4" orient="horz" pos="2524" userDrawn="1">
          <p15:clr>
            <a:srgbClr val="FBAE40"/>
          </p15:clr>
        </p15:guide>
      </p15:sldGuideLst>
    </p:ext>
  </p:extLs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">
            <a:extLst>
              <a:ext uri="{FF2B5EF4-FFF2-40B4-BE49-F238E27FC236}">
                <a16:creationId xmlns:a16="http://schemas.microsoft.com/office/drawing/2014/main" id="{12BE86BA-4AF7-659F-7A83-F1CA9B834E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To Insert document name go to Insert &gt; Header &amp; Footer</a:t>
            </a:r>
          </a:p>
        </p:txBody>
      </p:sp>
      <p:sp>
        <p:nvSpPr>
          <p:cNvPr id="4" name="Slide Number Placeholder">
            <a:extLst>
              <a:ext uri="{FF2B5EF4-FFF2-40B4-BE49-F238E27FC236}">
                <a16:creationId xmlns:a16="http://schemas.microsoft.com/office/drawing/2014/main" id="{A985B500-0F1E-0657-1DF4-91F171586E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A0B1D3-1885-42CB-AC73-9FFCE49556F9}" type="slidenum">
              <a:rPr lang="en-GB" smtClean="0"/>
              <a:t>‹#›</a:t>
            </a:fld>
            <a:endParaRPr lang="en-GB"/>
          </a:p>
        </p:txBody>
      </p:sp>
      <p:sp>
        <p:nvSpPr>
          <p:cNvPr id="2" name="Date Placeholder">
            <a:extLst>
              <a:ext uri="{FF2B5EF4-FFF2-40B4-BE49-F238E27FC236}">
                <a16:creationId xmlns:a16="http://schemas.microsoft.com/office/drawing/2014/main" id="{81D549FC-FE2A-09CA-6430-E4901C57313D}"/>
              </a:ext>
            </a:extLst>
          </p:cNvPr>
          <p:cNvSpPr>
            <a:spLocks noGrp="1"/>
          </p:cNvSpPr>
          <p:nvPr>
            <p:ph type="dt" sz="half" idx="13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7181040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pos="3840" userDrawn="1">
          <p15:clr>
            <a:srgbClr val="FBAE40"/>
          </p15:clr>
        </p15:guide>
        <p15:guide id="3" orient="horz" pos="2342" userDrawn="1">
          <p15:clr>
            <a:srgbClr val="FBAE40"/>
          </p15:clr>
        </p15:guide>
        <p15:guide id="4" orient="horz" pos="2524" userDrawn="1">
          <p15:clr>
            <a:srgbClr val="FBAE40"/>
          </p15:clr>
        </p15:guide>
      </p15:sldGuideLst>
    </p:ext>
  </p:extLs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eneral - Pull-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">
            <a:extLst>
              <a:ext uri="{FF2B5EF4-FFF2-40B4-BE49-F238E27FC236}">
                <a16:creationId xmlns:a16="http://schemas.microsoft.com/office/drawing/2014/main" id="{AD2934D3-F52A-D49B-455E-40B00337C5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9751" y="460375"/>
            <a:ext cx="7312024" cy="1202940"/>
          </a:xfrm>
        </p:spPr>
        <p:txBody>
          <a:bodyPr>
            <a:noAutofit/>
          </a:bodyPr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Subtitle 1">
            <a:extLst>
              <a:ext uri="{FF2B5EF4-FFF2-40B4-BE49-F238E27FC236}">
                <a16:creationId xmlns:a16="http://schemas.microsoft.com/office/drawing/2014/main" id="{2DC76ADE-9D46-7364-260D-B5839273AC94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539751" y="1949451"/>
            <a:ext cx="3511550" cy="540000"/>
          </a:xfrm>
        </p:spPr>
        <p:txBody>
          <a:bodyPr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800"/>
              </a:spcBef>
              <a:spcAft>
                <a:spcPts val="300"/>
              </a:spcAft>
              <a:buClr>
                <a:schemeClr val="accent1"/>
              </a:buClr>
              <a:buFont typeface="Wingdings" panose="05000000000000000000" pitchFamily="2" charset="2"/>
              <a:buNone/>
              <a:defRPr sz="2000" b="0" kern="120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300"/>
              </a:spcAft>
              <a:buClr>
                <a:schemeClr val="accent1"/>
              </a:buClr>
              <a:buFontTx/>
              <a:buNone/>
              <a:defRPr sz="16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0" indent="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300"/>
              </a:spcAft>
              <a:buClr>
                <a:schemeClr val="accent1"/>
              </a:buClr>
              <a:buFont typeface="Wingdings" panose="05000000000000000000" pitchFamily="2" charset="2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Segoe UI Semibold" panose="020B0702040204020203" pitchFamily="34" charset="0"/>
              </a:defRPr>
            </a:lvl3pPr>
            <a:lvl4pPr marL="216000" indent="-216000" algn="l" defTabSz="914400" rtl="0" eaLnBrk="1" latinLnBrk="0" hangingPunct="1">
              <a:lnSpc>
                <a:spcPct val="90000"/>
              </a:lnSpc>
              <a:spcBef>
                <a:spcPts val="600"/>
              </a:spcBef>
              <a:spcAft>
                <a:spcPts val="30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Segoe UI" panose="020B0502040204020203" pitchFamily="34" charset="0"/>
              </a:defRPr>
            </a:lvl4pPr>
            <a:lvl5pPr marL="432000" indent="-216000" algn="l" defTabSz="914400" rtl="0" eaLnBrk="1" latinLnBrk="0" hangingPunct="1">
              <a:lnSpc>
                <a:spcPct val="90000"/>
              </a:lnSpc>
              <a:spcBef>
                <a:spcPts val="600"/>
              </a:spcBef>
              <a:spcAft>
                <a:spcPts val="300"/>
              </a:spcAft>
              <a:buClr>
                <a:schemeClr val="tx2"/>
              </a:buClr>
              <a:buSzPct val="120000"/>
              <a:buFont typeface="Segoe UI" panose="020B0502040204020203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Segoe UI" panose="020B0502040204020203" pitchFamily="34" charset="0"/>
              </a:defRPr>
            </a:lvl5pPr>
            <a:lvl6pPr marL="648000" indent="-216000" algn="l" defTabSz="914400" rtl="0" eaLnBrk="1" latinLnBrk="0" hangingPunct="1">
              <a:lnSpc>
                <a:spcPct val="90000"/>
              </a:lnSpc>
              <a:spcBef>
                <a:spcPts val="600"/>
              </a:spcBef>
              <a:spcAft>
                <a:spcPts val="30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Segoe UI" panose="020B0502040204020203" pitchFamily="34" charset="0"/>
              </a:defRPr>
            </a:lvl6pPr>
            <a:lvl7pPr marL="216000" indent="-216000" algn="l" defTabSz="914400" rtl="0" eaLnBrk="1" latinLnBrk="0" hangingPunct="1">
              <a:lnSpc>
                <a:spcPct val="90000"/>
              </a:lnSpc>
              <a:spcBef>
                <a:spcPts val="600"/>
              </a:spcBef>
              <a:spcAft>
                <a:spcPts val="300"/>
              </a:spcAft>
              <a:buClrTx/>
              <a:buFont typeface="+mj-lt"/>
              <a:buAutoNum type="arabicPeriod"/>
              <a:defRPr sz="1600" b="0" kern="1200">
                <a:solidFill>
                  <a:schemeClr val="tx1"/>
                </a:solidFill>
                <a:latin typeface="+mn-lt"/>
                <a:ea typeface="+mn-ea"/>
                <a:cs typeface="Segoe UI" panose="020B0502040204020203" pitchFamily="34" charset="0"/>
              </a:defRPr>
            </a:lvl7pPr>
            <a:lvl8pPr marL="432000" indent="-216000" algn="l" defTabSz="914400" rtl="0" eaLnBrk="1" latinLnBrk="0" hangingPunct="1">
              <a:lnSpc>
                <a:spcPct val="90000"/>
              </a:lnSpc>
              <a:spcBef>
                <a:spcPts val="600"/>
              </a:spcBef>
              <a:spcAft>
                <a:spcPts val="300"/>
              </a:spcAft>
              <a:buClrTx/>
              <a:buFont typeface="+mj-lt"/>
              <a:buAutoNum type="alphaLcPeriod"/>
              <a:defRPr sz="16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0" indent="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Font typeface="Wingdings" panose="05000000000000000000" pitchFamily="2" charset="2"/>
              <a:buNone/>
              <a:defRPr sz="2800" b="0" kern="1200">
                <a:solidFill>
                  <a:schemeClr val="tx2"/>
                </a:solidFill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defRPr>
            </a:lvl9pPr>
          </a:lstStyle>
          <a:p>
            <a:r>
              <a:rPr lang="en-US" dirty="0"/>
              <a:t>Click to add subtitle</a:t>
            </a:r>
            <a:endParaRPr lang="en-GB" dirty="0"/>
          </a:p>
        </p:txBody>
      </p:sp>
      <p:sp>
        <p:nvSpPr>
          <p:cNvPr id="12" name="Text Placeholder 1">
            <a:extLst>
              <a:ext uri="{FF2B5EF4-FFF2-40B4-BE49-F238E27FC236}">
                <a16:creationId xmlns:a16="http://schemas.microsoft.com/office/drawing/2014/main" id="{517FF2FA-A71F-B3DC-FCC2-D1879290C022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39750" y="2777451"/>
            <a:ext cx="3511550" cy="300581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16" name="Text Placeholder 2">
            <a:extLst>
              <a:ext uri="{FF2B5EF4-FFF2-40B4-BE49-F238E27FC236}">
                <a16:creationId xmlns:a16="http://schemas.microsoft.com/office/drawing/2014/main" id="{458E8DD4-C19F-B775-6E64-8D406F608533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4340223" y="1949451"/>
            <a:ext cx="3511550" cy="108294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20" name="Text Placeholder 3">
            <a:extLst>
              <a:ext uri="{FF2B5EF4-FFF2-40B4-BE49-F238E27FC236}">
                <a16:creationId xmlns:a16="http://schemas.microsoft.com/office/drawing/2014/main" id="{D56C664F-9070-B4B2-5044-3CF103ECE9E7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4340223" y="3321709"/>
            <a:ext cx="3511550" cy="108294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21" name="Text Placeholder 4">
            <a:extLst>
              <a:ext uri="{FF2B5EF4-FFF2-40B4-BE49-F238E27FC236}">
                <a16:creationId xmlns:a16="http://schemas.microsoft.com/office/drawing/2014/main" id="{7A7D5477-D804-244F-A7A0-AC97FAE29ED8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4340223" y="4693967"/>
            <a:ext cx="3511550" cy="108294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23" name="Key Stats">
            <a:extLst>
              <a:ext uri="{FF2B5EF4-FFF2-40B4-BE49-F238E27FC236}">
                <a16:creationId xmlns:a16="http://schemas.microsoft.com/office/drawing/2014/main" id="{C951D81C-65E5-0AD9-6169-D5C513228433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8139113" y="539750"/>
            <a:ext cx="3511550" cy="5237165"/>
          </a:xfrm>
          <a:prstGeom prst="roundRect">
            <a:avLst>
              <a:gd name="adj" fmla="val 3588"/>
            </a:avLst>
          </a:prstGeom>
          <a:solidFill>
            <a:schemeClr val="tx2"/>
          </a:solidFill>
        </p:spPr>
        <p:txBody>
          <a:bodyPr lIns="108000" tIns="90000" rIns="108000" bIns="72000"/>
          <a:lstStyle>
            <a:lvl1pPr>
              <a:buClrTx/>
              <a:defRPr>
                <a:solidFill>
                  <a:schemeClr val="bg1"/>
                </a:solidFill>
              </a:defRPr>
            </a:lvl1pPr>
            <a:lvl2pPr>
              <a:buClrTx/>
              <a:defRPr>
                <a:solidFill>
                  <a:schemeClr val="bg1"/>
                </a:solidFill>
              </a:defRPr>
            </a:lvl2pPr>
            <a:lvl3pPr>
              <a:buClrTx/>
              <a:defRPr>
                <a:solidFill>
                  <a:schemeClr val="bg1"/>
                </a:solidFill>
              </a:defRPr>
            </a:lvl3pPr>
            <a:lvl4pPr>
              <a:buClrTx/>
              <a:defRPr>
                <a:solidFill>
                  <a:schemeClr val="bg1"/>
                </a:solidFill>
              </a:defRPr>
            </a:lvl4pPr>
            <a:lvl5pPr>
              <a:buClrTx/>
              <a:defRPr>
                <a:solidFill>
                  <a:schemeClr val="bg1"/>
                </a:solidFill>
              </a:defRPr>
            </a:lvl5pPr>
            <a:lvl6pPr>
              <a:buClrTx/>
              <a:defRPr>
                <a:solidFill>
                  <a:schemeClr val="bg1"/>
                </a:solidFill>
              </a:defRPr>
            </a:lvl6pPr>
            <a:lvl7pPr>
              <a:buClrTx/>
              <a:defRPr>
                <a:solidFill>
                  <a:schemeClr val="bg1"/>
                </a:solidFill>
              </a:defRPr>
            </a:lvl7pPr>
            <a:lvl8pPr>
              <a:buClrTx/>
              <a:defRPr>
                <a:solidFill>
                  <a:schemeClr val="bg1"/>
                </a:solidFill>
              </a:defRPr>
            </a:lvl8pPr>
            <a:lvl9pPr>
              <a:buClrTx/>
              <a:defRPr sz="3600">
                <a:solidFill>
                  <a:schemeClr val="accent1"/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9" name="Footer Placeholder">
            <a:extLst>
              <a:ext uri="{FF2B5EF4-FFF2-40B4-BE49-F238E27FC236}">
                <a16:creationId xmlns:a16="http://schemas.microsoft.com/office/drawing/2014/main" id="{5F3D0E3E-2F1F-9E98-2438-6B8FE7F953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To Insert document name go to Insert &gt; Header &amp; Footer</a:t>
            </a:r>
            <a:endParaRPr lang="en-GB" dirty="0"/>
          </a:p>
        </p:txBody>
      </p:sp>
      <p:sp>
        <p:nvSpPr>
          <p:cNvPr id="10" name="Slide Number Placeholder">
            <a:extLst>
              <a:ext uri="{FF2B5EF4-FFF2-40B4-BE49-F238E27FC236}">
                <a16:creationId xmlns:a16="http://schemas.microsoft.com/office/drawing/2014/main" id="{41D50472-7EE8-2C69-BFB8-3EAF16D053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A0B1D3-1885-42CB-AC73-9FFCE49556F9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2" name="Date Placeholder">
            <a:extLst>
              <a:ext uri="{FF2B5EF4-FFF2-40B4-BE49-F238E27FC236}">
                <a16:creationId xmlns:a16="http://schemas.microsoft.com/office/drawing/2014/main" id="{17F6C52A-7EF3-8CC2-A51D-D47E08B0A4A5}"/>
              </a:ext>
            </a:extLst>
          </p:cNvPr>
          <p:cNvSpPr>
            <a:spLocks noGrp="1"/>
          </p:cNvSpPr>
          <p:nvPr>
            <p:ph type="dt" sz="half" idx="19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99868192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eneral - Small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">
            <a:extLst>
              <a:ext uri="{FF2B5EF4-FFF2-40B4-BE49-F238E27FC236}">
                <a16:creationId xmlns:a16="http://schemas.microsoft.com/office/drawing/2014/main" id="{AD2934D3-F52A-D49B-455E-40B00337C5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9751" y="460375"/>
            <a:ext cx="7312024" cy="1202940"/>
          </a:xfrm>
        </p:spPr>
        <p:txBody>
          <a:bodyPr>
            <a:noAutofit/>
          </a:bodyPr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Subtitle 1">
            <a:extLst>
              <a:ext uri="{FF2B5EF4-FFF2-40B4-BE49-F238E27FC236}">
                <a16:creationId xmlns:a16="http://schemas.microsoft.com/office/drawing/2014/main" id="{2DC76ADE-9D46-7364-260D-B5839273AC94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539751" y="1949451"/>
            <a:ext cx="3511550" cy="540000"/>
          </a:xfrm>
        </p:spPr>
        <p:txBody>
          <a:bodyPr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800"/>
              </a:spcBef>
              <a:spcAft>
                <a:spcPts val="300"/>
              </a:spcAft>
              <a:buClr>
                <a:schemeClr val="accent1"/>
              </a:buClr>
              <a:buFont typeface="Wingdings" panose="05000000000000000000" pitchFamily="2" charset="2"/>
              <a:buNone/>
              <a:defRPr sz="2000" b="0" kern="120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300"/>
              </a:spcAft>
              <a:buClr>
                <a:schemeClr val="accent1"/>
              </a:buClr>
              <a:buFontTx/>
              <a:buNone/>
              <a:defRPr sz="16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0" indent="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300"/>
              </a:spcAft>
              <a:buClr>
                <a:schemeClr val="accent1"/>
              </a:buClr>
              <a:buFont typeface="Wingdings" panose="05000000000000000000" pitchFamily="2" charset="2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Segoe UI Semibold" panose="020B0702040204020203" pitchFamily="34" charset="0"/>
              </a:defRPr>
            </a:lvl3pPr>
            <a:lvl4pPr marL="216000" indent="-216000" algn="l" defTabSz="914400" rtl="0" eaLnBrk="1" latinLnBrk="0" hangingPunct="1">
              <a:lnSpc>
                <a:spcPct val="90000"/>
              </a:lnSpc>
              <a:spcBef>
                <a:spcPts val="600"/>
              </a:spcBef>
              <a:spcAft>
                <a:spcPts val="30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Segoe UI" panose="020B0502040204020203" pitchFamily="34" charset="0"/>
              </a:defRPr>
            </a:lvl4pPr>
            <a:lvl5pPr marL="432000" indent="-216000" algn="l" defTabSz="914400" rtl="0" eaLnBrk="1" latinLnBrk="0" hangingPunct="1">
              <a:lnSpc>
                <a:spcPct val="90000"/>
              </a:lnSpc>
              <a:spcBef>
                <a:spcPts val="600"/>
              </a:spcBef>
              <a:spcAft>
                <a:spcPts val="300"/>
              </a:spcAft>
              <a:buClr>
                <a:schemeClr val="tx2"/>
              </a:buClr>
              <a:buSzPct val="120000"/>
              <a:buFont typeface="Segoe UI" panose="020B0502040204020203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Segoe UI" panose="020B0502040204020203" pitchFamily="34" charset="0"/>
              </a:defRPr>
            </a:lvl5pPr>
            <a:lvl6pPr marL="648000" indent="-216000" algn="l" defTabSz="914400" rtl="0" eaLnBrk="1" latinLnBrk="0" hangingPunct="1">
              <a:lnSpc>
                <a:spcPct val="90000"/>
              </a:lnSpc>
              <a:spcBef>
                <a:spcPts val="600"/>
              </a:spcBef>
              <a:spcAft>
                <a:spcPts val="30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Segoe UI" panose="020B0502040204020203" pitchFamily="34" charset="0"/>
              </a:defRPr>
            </a:lvl6pPr>
            <a:lvl7pPr marL="216000" indent="-216000" algn="l" defTabSz="914400" rtl="0" eaLnBrk="1" latinLnBrk="0" hangingPunct="1">
              <a:lnSpc>
                <a:spcPct val="90000"/>
              </a:lnSpc>
              <a:spcBef>
                <a:spcPts val="600"/>
              </a:spcBef>
              <a:spcAft>
                <a:spcPts val="300"/>
              </a:spcAft>
              <a:buClrTx/>
              <a:buFont typeface="+mj-lt"/>
              <a:buAutoNum type="arabicPeriod"/>
              <a:defRPr sz="1600" b="0" kern="1200">
                <a:solidFill>
                  <a:schemeClr val="tx1"/>
                </a:solidFill>
                <a:latin typeface="+mn-lt"/>
                <a:ea typeface="+mn-ea"/>
                <a:cs typeface="Segoe UI" panose="020B0502040204020203" pitchFamily="34" charset="0"/>
              </a:defRPr>
            </a:lvl7pPr>
            <a:lvl8pPr marL="432000" indent="-216000" algn="l" defTabSz="914400" rtl="0" eaLnBrk="1" latinLnBrk="0" hangingPunct="1">
              <a:lnSpc>
                <a:spcPct val="90000"/>
              </a:lnSpc>
              <a:spcBef>
                <a:spcPts val="600"/>
              </a:spcBef>
              <a:spcAft>
                <a:spcPts val="300"/>
              </a:spcAft>
              <a:buClrTx/>
              <a:buFont typeface="+mj-lt"/>
              <a:buAutoNum type="alphaLcPeriod"/>
              <a:defRPr sz="16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0" indent="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Font typeface="Wingdings" panose="05000000000000000000" pitchFamily="2" charset="2"/>
              <a:buNone/>
              <a:defRPr sz="2800" b="0" kern="1200">
                <a:solidFill>
                  <a:schemeClr val="tx2"/>
                </a:solidFill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defRPr>
            </a:lvl9pPr>
          </a:lstStyle>
          <a:p>
            <a:r>
              <a:rPr lang="en-US" dirty="0"/>
              <a:t>Click to add subtitle</a:t>
            </a:r>
            <a:endParaRPr lang="en-GB" dirty="0"/>
          </a:p>
        </p:txBody>
      </p:sp>
      <p:sp>
        <p:nvSpPr>
          <p:cNvPr id="12" name="Text Placeholder 1">
            <a:extLst>
              <a:ext uri="{FF2B5EF4-FFF2-40B4-BE49-F238E27FC236}">
                <a16:creationId xmlns:a16="http://schemas.microsoft.com/office/drawing/2014/main" id="{517FF2FA-A71F-B3DC-FCC2-D1879290C022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39750" y="2777451"/>
            <a:ext cx="3511550" cy="300581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16" name="Text Placeholder 2">
            <a:extLst>
              <a:ext uri="{FF2B5EF4-FFF2-40B4-BE49-F238E27FC236}">
                <a16:creationId xmlns:a16="http://schemas.microsoft.com/office/drawing/2014/main" id="{458E8DD4-C19F-B775-6E64-8D406F608533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4340223" y="1949451"/>
            <a:ext cx="3511550" cy="108294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20" name="Text Placeholder 3">
            <a:extLst>
              <a:ext uri="{FF2B5EF4-FFF2-40B4-BE49-F238E27FC236}">
                <a16:creationId xmlns:a16="http://schemas.microsoft.com/office/drawing/2014/main" id="{D56C664F-9070-B4B2-5044-3CF103ECE9E7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4340223" y="3321709"/>
            <a:ext cx="3511550" cy="108294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21" name="Text Placeholder 4">
            <a:extLst>
              <a:ext uri="{FF2B5EF4-FFF2-40B4-BE49-F238E27FC236}">
                <a16:creationId xmlns:a16="http://schemas.microsoft.com/office/drawing/2014/main" id="{7A7D5477-D804-244F-A7A0-AC97FAE29ED8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4340223" y="4693967"/>
            <a:ext cx="3511550" cy="108294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9" name="Footer Placeholder">
            <a:extLst>
              <a:ext uri="{FF2B5EF4-FFF2-40B4-BE49-F238E27FC236}">
                <a16:creationId xmlns:a16="http://schemas.microsoft.com/office/drawing/2014/main" id="{5F3D0E3E-2F1F-9E98-2438-6B8FE7F953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To Insert document name go to Insert &gt; Header &amp; Footer</a:t>
            </a:r>
            <a:endParaRPr lang="en-GB" dirty="0"/>
          </a:p>
        </p:txBody>
      </p:sp>
      <p:sp>
        <p:nvSpPr>
          <p:cNvPr id="10" name="Slide Number Placeholder">
            <a:extLst>
              <a:ext uri="{FF2B5EF4-FFF2-40B4-BE49-F238E27FC236}">
                <a16:creationId xmlns:a16="http://schemas.microsoft.com/office/drawing/2014/main" id="{41D50472-7EE8-2C69-BFB8-3EAF16D053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A0B1D3-1885-42CB-AC73-9FFCE49556F9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13" name="Picture Placeholder 1">
            <a:extLst>
              <a:ext uri="{FF2B5EF4-FFF2-40B4-BE49-F238E27FC236}">
                <a16:creationId xmlns:a16="http://schemas.microsoft.com/office/drawing/2014/main" id="{F40CBDDE-3968-E605-D437-BB642F0A4994}"/>
              </a:ext>
            </a:extLst>
          </p:cNvPr>
          <p:cNvSpPr>
            <a:spLocks noGrp="1"/>
          </p:cNvSpPr>
          <p:nvPr>
            <p:ph type="pic" sz="quarter" idx="24"/>
          </p:nvPr>
        </p:nvSpPr>
        <p:spPr>
          <a:xfrm>
            <a:off x="8139113" y="539750"/>
            <a:ext cx="3511550" cy="5237166"/>
          </a:xfrm>
          <a:prstGeom prst="roundRect">
            <a:avLst>
              <a:gd name="adj" fmla="val 3588"/>
            </a:avLst>
          </a:prstGeom>
          <a:solidFill>
            <a:schemeClr val="bg1"/>
          </a:solidFill>
        </p:spPr>
        <p:txBody>
          <a:bodyPr lIns="108000" tIns="90000" rIns="108000" bIns="72000"/>
          <a:lstStyle/>
          <a:p>
            <a:r>
              <a:rPr lang="en-US"/>
              <a:t>Click icon to add picture</a:t>
            </a:r>
            <a:endParaRPr lang="en-GB" dirty="0"/>
          </a:p>
        </p:txBody>
      </p:sp>
      <p:sp>
        <p:nvSpPr>
          <p:cNvPr id="2" name="Date Placeholder">
            <a:extLst>
              <a:ext uri="{FF2B5EF4-FFF2-40B4-BE49-F238E27FC236}">
                <a16:creationId xmlns:a16="http://schemas.microsoft.com/office/drawing/2014/main" id="{DF265132-AD19-48AC-1587-CDBF144C6109}"/>
              </a:ext>
            </a:extLst>
          </p:cNvPr>
          <p:cNvSpPr>
            <a:spLocks noGrp="1"/>
          </p:cNvSpPr>
          <p:nvPr>
            <p:ph type="dt" sz="half" idx="25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99856333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eneral - Large Pull-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">
            <a:extLst>
              <a:ext uri="{FF2B5EF4-FFF2-40B4-BE49-F238E27FC236}">
                <a16:creationId xmlns:a16="http://schemas.microsoft.com/office/drawing/2014/main" id="{AD2934D3-F52A-D49B-455E-40B00337C5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9751" y="460375"/>
            <a:ext cx="5411787" cy="1202940"/>
          </a:xfrm>
        </p:spPr>
        <p:txBody>
          <a:bodyPr>
            <a:noAutofit/>
          </a:bodyPr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Subtitle 1">
            <a:extLst>
              <a:ext uri="{FF2B5EF4-FFF2-40B4-BE49-F238E27FC236}">
                <a16:creationId xmlns:a16="http://schemas.microsoft.com/office/drawing/2014/main" id="{2DC76ADE-9D46-7364-260D-B5839273AC94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539751" y="1949451"/>
            <a:ext cx="5411787" cy="540000"/>
          </a:xfrm>
        </p:spPr>
        <p:txBody>
          <a:bodyPr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800"/>
              </a:spcBef>
              <a:spcAft>
                <a:spcPts val="300"/>
              </a:spcAft>
              <a:buClr>
                <a:schemeClr val="accent1"/>
              </a:buClr>
              <a:buFont typeface="Wingdings" panose="05000000000000000000" pitchFamily="2" charset="2"/>
              <a:buNone/>
              <a:defRPr sz="2000" b="0" kern="120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300"/>
              </a:spcAft>
              <a:buClr>
                <a:schemeClr val="accent1"/>
              </a:buClr>
              <a:buFontTx/>
              <a:buNone/>
              <a:defRPr sz="16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0" indent="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300"/>
              </a:spcAft>
              <a:buClr>
                <a:schemeClr val="accent1"/>
              </a:buClr>
              <a:buFont typeface="Wingdings" panose="05000000000000000000" pitchFamily="2" charset="2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Segoe UI Semibold" panose="020B0702040204020203" pitchFamily="34" charset="0"/>
              </a:defRPr>
            </a:lvl3pPr>
            <a:lvl4pPr marL="216000" indent="-216000" algn="l" defTabSz="914400" rtl="0" eaLnBrk="1" latinLnBrk="0" hangingPunct="1">
              <a:lnSpc>
                <a:spcPct val="90000"/>
              </a:lnSpc>
              <a:spcBef>
                <a:spcPts val="600"/>
              </a:spcBef>
              <a:spcAft>
                <a:spcPts val="30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Segoe UI" panose="020B0502040204020203" pitchFamily="34" charset="0"/>
              </a:defRPr>
            </a:lvl4pPr>
            <a:lvl5pPr marL="432000" indent="-216000" algn="l" defTabSz="914400" rtl="0" eaLnBrk="1" latinLnBrk="0" hangingPunct="1">
              <a:lnSpc>
                <a:spcPct val="90000"/>
              </a:lnSpc>
              <a:spcBef>
                <a:spcPts val="600"/>
              </a:spcBef>
              <a:spcAft>
                <a:spcPts val="300"/>
              </a:spcAft>
              <a:buClr>
                <a:schemeClr val="tx2"/>
              </a:buClr>
              <a:buSzPct val="120000"/>
              <a:buFont typeface="Segoe UI" panose="020B0502040204020203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Segoe UI" panose="020B0502040204020203" pitchFamily="34" charset="0"/>
              </a:defRPr>
            </a:lvl5pPr>
            <a:lvl6pPr marL="648000" indent="-216000" algn="l" defTabSz="914400" rtl="0" eaLnBrk="1" latinLnBrk="0" hangingPunct="1">
              <a:lnSpc>
                <a:spcPct val="90000"/>
              </a:lnSpc>
              <a:spcBef>
                <a:spcPts val="600"/>
              </a:spcBef>
              <a:spcAft>
                <a:spcPts val="30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Segoe UI" panose="020B0502040204020203" pitchFamily="34" charset="0"/>
              </a:defRPr>
            </a:lvl6pPr>
            <a:lvl7pPr marL="216000" indent="-216000" algn="l" defTabSz="914400" rtl="0" eaLnBrk="1" latinLnBrk="0" hangingPunct="1">
              <a:lnSpc>
                <a:spcPct val="90000"/>
              </a:lnSpc>
              <a:spcBef>
                <a:spcPts val="600"/>
              </a:spcBef>
              <a:spcAft>
                <a:spcPts val="300"/>
              </a:spcAft>
              <a:buClrTx/>
              <a:buFont typeface="+mj-lt"/>
              <a:buAutoNum type="arabicPeriod"/>
              <a:defRPr sz="1600" b="0" kern="1200">
                <a:solidFill>
                  <a:schemeClr val="tx1"/>
                </a:solidFill>
                <a:latin typeface="+mn-lt"/>
                <a:ea typeface="+mn-ea"/>
                <a:cs typeface="Segoe UI" panose="020B0502040204020203" pitchFamily="34" charset="0"/>
              </a:defRPr>
            </a:lvl7pPr>
            <a:lvl8pPr marL="432000" indent="-216000" algn="l" defTabSz="914400" rtl="0" eaLnBrk="1" latinLnBrk="0" hangingPunct="1">
              <a:lnSpc>
                <a:spcPct val="90000"/>
              </a:lnSpc>
              <a:spcBef>
                <a:spcPts val="600"/>
              </a:spcBef>
              <a:spcAft>
                <a:spcPts val="300"/>
              </a:spcAft>
              <a:buClrTx/>
              <a:buFont typeface="+mj-lt"/>
              <a:buAutoNum type="alphaLcPeriod"/>
              <a:defRPr sz="16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0" indent="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Font typeface="Wingdings" panose="05000000000000000000" pitchFamily="2" charset="2"/>
              <a:buNone/>
              <a:defRPr sz="2800" b="0" kern="1200">
                <a:solidFill>
                  <a:schemeClr val="tx2"/>
                </a:solidFill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defRPr>
            </a:lvl9pPr>
          </a:lstStyle>
          <a:p>
            <a:pPr lvl="0"/>
            <a:r>
              <a:rPr lang="en-US" dirty="0"/>
              <a:t>Click to add subtitle</a:t>
            </a:r>
          </a:p>
        </p:txBody>
      </p:sp>
      <p:sp>
        <p:nvSpPr>
          <p:cNvPr id="12" name="Text Placeholder 1">
            <a:extLst>
              <a:ext uri="{FF2B5EF4-FFF2-40B4-BE49-F238E27FC236}">
                <a16:creationId xmlns:a16="http://schemas.microsoft.com/office/drawing/2014/main" id="{517FF2FA-A71F-B3DC-FCC2-D1879290C022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39750" y="2777451"/>
            <a:ext cx="5411787" cy="300581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23" name="Text Placeholder 2">
            <a:extLst>
              <a:ext uri="{FF2B5EF4-FFF2-40B4-BE49-F238E27FC236}">
                <a16:creationId xmlns:a16="http://schemas.microsoft.com/office/drawing/2014/main" id="{C951D81C-65E5-0AD9-6169-D5C513228433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6238875" y="539750"/>
            <a:ext cx="5411787" cy="5237347"/>
          </a:xfrm>
          <a:prstGeom prst="roundRect">
            <a:avLst>
              <a:gd name="adj" fmla="val 2406"/>
            </a:avLst>
          </a:prstGeom>
          <a:solidFill>
            <a:schemeClr val="tx2"/>
          </a:solidFill>
        </p:spPr>
        <p:txBody>
          <a:bodyPr lIns="108000" tIns="90000" rIns="108000" bIns="72000"/>
          <a:lstStyle>
            <a:lvl1pPr>
              <a:buClrTx/>
              <a:defRPr>
                <a:solidFill>
                  <a:schemeClr val="bg1"/>
                </a:solidFill>
              </a:defRPr>
            </a:lvl1pPr>
            <a:lvl2pPr>
              <a:buClrTx/>
              <a:defRPr>
                <a:solidFill>
                  <a:schemeClr val="bg1"/>
                </a:solidFill>
              </a:defRPr>
            </a:lvl2pPr>
            <a:lvl3pPr>
              <a:buClrTx/>
              <a:defRPr>
                <a:solidFill>
                  <a:schemeClr val="bg1"/>
                </a:solidFill>
              </a:defRPr>
            </a:lvl3pPr>
            <a:lvl4pPr>
              <a:buClrTx/>
              <a:defRPr>
                <a:solidFill>
                  <a:schemeClr val="bg1"/>
                </a:solidFill>
              </a:defRPr>
            </a:lvl4pPr>
            <a:lvl5pPr>
              <a:buClrTx/>
              <a:defRPr>
                <a:solidFill>
                  <a:schemeClr val="bg1"/>
                </a:solidFill>
              </a:defRPr>
            </a:lvl5pPr>
            <a:lvl6pPr>
              <a:buClrTx/>
              <a:defRPr>
                <a:solidFill>
                  <a:schemeClr val="bg1"/>
                </a:solidFill>
              </a:defRPr>
            </a:lvl6pPr>
            <a:lvl7pPr>
              <a:buClrTx/>
              <a:defRPr>
                <a:solidFill>
                  <a:schemeClr val="bg1"/>
                </a:solidFill>
              </a:defRPr>
            </a:lvl7pPr>
            <a:lvl8pPr>
              <a:buClrTx/>
              <a:defRPr>
                <a:solidFill>
                  <a:schemeClr val="bg1"/>
                </a:solidFill>
              </a:defRPr>
            </a:lvl8pPr>
            <a:lvl9pPr>
              <a:buClrTx/>
              <a:defRPr sz="3600">
                <a:solidFill>
                  <a:schemeClr val="accent1"/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9" name="Footer Placeholder">
            <a:extLst>
              <a:ext uri="{FF2B5EF4-FFF2-40B4-BE49-F238E27FC236}">
                <a16:creationId xmlns:a16="http://schemas.microsoft.com/office/drawing/2014/main" id="{5F3D0E3E-2F1F-9E98-2438-6B8FE7F953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To Insert document name go to Insert &gt; Header &amp; Footer</a:t>
            </a:r>
            <a:endParaRPr lang="en-GB" dirty="0"/>
          </a:p>
        </p:txBody>
      </p:sp>
      <p:sp>
        <p:nvSpPr>
          <p:cNvPr id="10" name="Slide Number Placeholder">
            <a:extLst>
              <a:ext uri="{FF2B5EF4-FFF2-40B4-BE49-F238E27FC236}">
                <a16:creationId xmlns:a16="http://schemas.microsoft.com/office/drawing/2014/main" id="{41D50472-7EE8-2C69-BFB8-3EAF16D053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A0B1D3-1885-42CB-AC73-9FFCE49556F9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2" name="Date Placeholder">
            <a:extLst>
              <a:ext uri="{FF2B5EF4-FFF2-40B4-BE49-F238E27FC236}">
                <a16:creationId xmlns:a16="http://schemas.microsoft.com/office/drawing/2014/main" id="{CF895B98-B7D4-6B8B-6D49-B74A577D2323}"/>
              </a:ext>
            </a:extLst>
          </p:cNvPr>
          <p:cNvSpPr>
            <a:spLocks noGrp="1"/>
          </p:cNvSpPr>
          <p:nvPr>
            <p:ph type="dt" sz="half" idx="19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09124533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 - Image half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Wiley logo">
            <a:extLst>
              <a:ext uri="{FF2B5EF4-FFF2-40B4-BE49-F238E27FC236}">
                <a16:creationId xmlns:a16="http://schemas.microsoft.com/office/drawing/2014/main" id="{CB1A00F8-5902-835B-0BC3-AC962B37407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525644" y="342000"/>
            <a:ext cx="1440000" cy="300000"/>
          </a:xfrm>
          <a:prstGeom prst="rect">
            <a:avLst/>
          </a:prstGeom>
        </p:spPr>
      </p:pic>
      <p:pic>
        <p:nvPicPr>
          <p:cNvPr id="22" name="Wiley symbol">
            <a:extLst>
              <a:ext uri="{FF2B5EF4-FFF2-40B4-BE49-F238E27FC236}">
                <a16:creationId xmlns:a16="http://schemas.microsoft.com/office/drawing/2014/main" id="{B32B75B0-B1EB-A593-FD75-0DC845B74984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2957644" y="6012000"/>
            <a:ext cx="576000" cy="619688"/>
          </a:xfrm>
          <a:prstGeom prst="rect">
            <a:avLst/>
          </a:prstGeom>
        </p:spPr>
      </p:pic>
      <p:sp>
        <p:nvSpPr>
          <p:cNvPr id="7" name="Title">
            <a:extLst>
              <a:ext uri="{FF2B5EF4-FFF2-40B4-BE49-F238E27FC236}">
                <a16:creationId xmlns:a16="http://schemas.microsoft.com/office/drawing/2014/main" id="{9BD8E962-8D3C-B4D8-39EE-FF62CDC1CF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9750" y="2484000"/>
            <a:ext cx="5411788" cy="1661993"/>
          </a:xfrm>
        </p:spPr>
        <p:txBody>
          <a:bodyPr anchor="ctr" anchorCtr="0">
            <a:noAutofit/>
          </a:bodyPr>
          <a:lstStyle>
            <a:lvl1pPr algn="ctr">
              <a:defRPr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Subtitle">
            <a:extLst>
              <a:ext uri="{FF2B5EF4-FFF2-40B4-BE49-F238E27FC236}">
                <a16:creationId xmlns:a16="http://schemas.microsoft.com/office/drawing/2014/main" id="{79F94947-7AD4-2EF5-8016-A8EE7F1650C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39750" y="4536000"/>
            <a:ext cx="5411788" cy="664797"/>
          </a:xfrm>
        </p:spPr>
        <p:txBody>
          <a:bodyPr lIns="144000" rIns="144000">
            <a:noAutofit/>
          </a:bodyPr>
          <a:lstStyle>
            <a:lvl1pPr marL="0" indent="0" algn="ctr">
              <a:buNone/>
              <a:defRPr sz="2000" b="0">
                <a:solidFill>
                  <a:schemeClr val="accent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1pPr>
            <a:lvl2pPr marL="0" indent="0" algn="ctr">
              <a:spcBef>
                <a:spcPts val="1000"/>
              </a:spcBef>
              <a:buNone/>
              <a:defRPr sz="2000" b="0"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2pPr>
            <a:lvl3pPr marL="0" indent="0" algn="ctr">
              <a:spcBef>
                <a:spcPts val="1000"/>
              </a:spcBef>
              <a:buNone/>
              <a:defRPr sz="1800" b="0">
                <a:solidFill>
                  <a:schemeClr val="accent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3pPr>
            <a:lvl4pPr marL="0" indent="0" algn="ctr">
              <a:spcBef>
                <a:spcPts val="1000"/>
              </a:spcBef>
              <a:buNone/>
              <a:defRPr sz="1600" b="0">
                <a:solidFill>
                  <a:schemeClr val="accent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4pPr>
            <a:lvl5pPr marL="0" indent="0" algn="ctr">
              <a:spcBef>
                <a:spcPts val="1000"/>
              </a:spcBef>
              <a:buNone/>
              <a:defRPr sz="1600" b="0">
                <a:solidFill>
                  <a:schemeClr val="accent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5pPr>
            <a:lvl6pPr marL="0" indent="0" algn="ctr">
              <a:spcBef>
                <a:spcPts val="1000"/>
              </a:spcBef>
              <a:buNone/>
              <a:defRPr sz="1600" b="0">
                <a:solidFill>
                  <a:schemeClr val="accent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6pPr>
            <a:lvl7pPr marL="0" indent="0" algn="ctr">
              <a:spcBef>
                <a:spcPts val="1000"/>
              </a:spcBef>
              <a:buNone/>
              <a:defRPr sz="1600" b="0">
                <a:solidFill>
                  <a:schemeClr val="accent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7pPr>
            <a:lvl8pPr marL="0" indent="0" algn="ctr">
              <a:spcBef>
                <a:spcPts val="1000"/>
              </a:spcBef>
              <a:buNone/>
              <a:defRPr sz="1600" b="0">
                <a:solidFill>
                  <a:schemeClr val="accent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8pPr>
            <a:lvl9pPr marL="0" indent="0" algn="ctr">
              <a:spcBef>
                <a:spcPts val="1000"/>
              </a:spcBef>
              <a:buNone/>
              <a:defRPr sz="1600" b="0">
                <a:solidFill>
                  <a:schemeClr val="accent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9pPr>
          </a:lstStyle>
          <a:p>
            <a:r>
              <a:rPr lang="en-US"/>
              <a:t>Click to edit Master subtitle style</a:t>
            </a:r>
            <a:endParaRPr lang="en-GB" dirty="0"/>
          </a:p>
        </p:txBody>
      </p:sp>
      <p:sp>
        <p:nvSpPr>
          <p:cNvPr id="26" name="Cover Date">
            <a:extLst>
              <a:ext uri="{FF2B5EF4-FFF2-40B4-BE49-F238E27FC236}">
                <a16:creationId xmlns:a16="http://schemas.microsoft.com/office/drawing/2014/main" id="{71F98EE7-2CF2-A643-9E54-8351D3A17E37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489869" y="5497204"/>
            <a:ext cx="3511550" cy="187200"/>
          </a:xfrm>
        </p:spPr>
        <p:txBody>
          <a:bodyPr/>
          <a:lstStyle>
            <a:lvl1pPr algn="ctr">
              <a:spcBef>
                <a:spcPts val="0"/>
              </a:spcBef>
              <a:spcAft>
                <a:spcPts val="0"/>
              </a:spcAft>
              <a:defRPr lang="en-GB" sz="1400" cap="all" baseline="0" dirty="0" smtClean="0">
                <a:latin typeface="Consolas" panose="020B0609020204030204" pitchFamily="49" charset="0"/>
              </a:defRPr>
            </a:lvl1pPr>
            <a:lvl2pPr marL="0" indent="0" algn="ctr">
              <a:spcBef>
                <a:spcPts val="0"/>
              </a:spcBef>
              <a:spcAft>
                <a:spcPts val="0"/>
              </a:spcAft>
              <a:buNone/>
              <a:defRPr sz="1400" cap="all" baseline="0">
                <a:latin typeface="Consolas" panose="020B0609020204030204" pitchFamily="49" charset="0"/>
              </a:defRPr>
            </a:lvl2pPr>
            <a:lvl3pPr marL="0" indent="0" algn="ctr">
              <a:spcBef>
                <a:spcPts val="0"/>
              </a:spcBef>
              <a:spcAft>
                <a:spcPts val="0"/>
              </a:spcAft>
              <a:buNone/>
              <a:defRPr sz="1400" cap="all" baseline="0">
                <a:latin typeface="Consolas" panose="020B0609020204030204" pitchFamily="49" charset="0"/>
              </a:defRPr>
            </a:lvl3pPr>
            <a:lvl4pPr marL="0" indent="0" algn="ctr">
              <a:spcBef>
                <a:spcPts val="0"/>
              </a:spcBef>
              <a:spcAft>
                <a:spcPts val="0"/>
              </a:spcAft>
              <a:buNone/>
              <a:defRPr sz="1400" cap="all" baseline="0">
                <a:latin typeface="Consolas" panose="020B0609020204030204" pitchFamily="49" charset="0"/>
              </a:defRPr>
            </a:lvl4pPr>
            <a:lvl5pPr algn="ctr">
              <a:spcBef>
                <a:spcPts val="0"/>
              </a:spcBef>
              <a:spcAft>
                <a:spcPts val="0"/>
              </a:spcAft>
              <a:defRPr sz="1400" cap="all" baseline="0">
                <a:latin typeface="Consolas" panose="020B0609020204030204" pitchFamily="49" charset="0"/>
              </a:defRPr>
            </a:lvl5pPr>
            <a:lvl6pPr algn="ctr">
              <a:spcBef>
                <a:spcPts val="0"/>
              </a:spcBef>
              <a:spcAft>
                <a:spcPts val="0"/>
              </a:spcAft>
              <a:defRPr sz="1400" b="0" cap="all" baseline="0">
                <a:latin typeface="Consolas" panose="020B0609020204030204" pitchFamily="49" charset="0"/>
              </a:defRPr>
            </a:lvl6pPr>
            <a:lvl7pPr marL="0" indent="0" algn="ctr">
              <a:spcBef>
                <a:spcPts val="0"/>
              </a:spcBef>
              <a:spcAft>
                <a:spcPts val="0"/>
              </a:spcAft>
              <a:buNone/>
              <a:defRPr sz="1400" cap="all" baseline="0">
                <a:latin typeface="Consolas" panose="020B0609020204030204" pitchFamily="49" charset="0"/>
              </a:defRPr>
            </a:lvl7pPr>
            <a:lvl8pPr marL="0" indent="0" algn="ctr">
              <a:spcBef>
                <a:spcPts val="0"/>
              </a:spcBef>
              <a:spcAft>
                <a:spcPts val="0"/>
              </a:spcAft>
              <a:buNone/>
              <a:defRPr sz="1400" cap="all" baseline="0">
                <a:latin typeface="Consolas" panose="020B0609020204030204" pitchFamily="49" charset="0"/>
              </a:defRPr>
            </a:lvl8pPr>
            <a:lvl9pPr marL="0" indent="0" algn="ctr">
              <a:spcBef>
                <a:spcPts val="0"/>
              </a:spcBef>
              <a:spcAft>
                <a:spcPts val="0"/>
              </a:spcAft>
              <a:buNone/>
              <a:defRPr sz="1400" cap="all" baseline="0">
                <a:latin typeface="Consolas" panose="020B0609020204030204" pitchFamily="49" charset="0"/>
              </a:defRPr>
            </a:lvl9pPr>
          </a:lstStyle>
          <a:p>
            <a:pPr lvl="0"/>
            <a:r>
              <a:rPr lang="en-GB" dirty="0"/>
              <a:t>Click to add cover date</a:t>
            </a:r>
          </a:p>
        </p:txBody>
      </p:sp>
      <p:sp>
        <p:nvSpPr>
          <p:cNvPr id="13" name="Picture Placeholder 1">
            <a:extLst>
              <a:ext uri="{FF2B5EF4-FFF2-40B4-BE49-F238E27FC236}">
                <a16:creationId xmlns:a16="http://schemas.microsoft.com/office/drawing/2014/main" id="{CEDB10CB-A02C-A755-92AC-0EA67291A0C6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096000" y="0"/>
            <a:ext cx="6096000" cy="6858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icon to add picture</a:t>
            </a:r>
            <a:endParaRPr lang="en-GB" dirty="0"/>
          </a:p>
        </p:txBody>
      </p:sp>
      <p:sp>
        <p:nvSpPr>
          <p:cNvPr id="23" name="Cover Impact">
            <a:extLst>
              <a:ext uri="{FF2B5EF4-FFF2-40B4-BE49-F238E27FC236}">
                <a16:creationId xmlns:a16="http://schemas.microsoft.com/office/drawing/2014/main" id="{1DEED363-394E-3BB2-FE23-E3CB29252184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body" sz="quarter" idx="14" hasCustomPrompt="1"/>
          </p:nvPr>
        </p:nvSpPr>
        <p:spPr>
          <a:xfrm>
            <a:off x="10392000" y="0"/>
            <a:ext cx="1800000" cy="6858000"/>
          </a:xfr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>
            <a:lvl1pPr>
              <a:defRPr/>
            </a:lvl1pPr>
          </a:lstStyle>
          <a:p>
            <a:pPr lvl="0"/>
            <a:endParaRPr lang="en-GB" dirty="0"/>
          </a:p>
        </p:txBody>
      </p:sp>
      <p:grpSp>
        <p:nvGrpSpPr>
          <p:cNvPr id="6" name="Guidance">
            <a:extLst>
              <a:ext uri="{FF2B5EF4-FFF2-40B4-BE49-F238E27FC236}">
                <a16:creationId xmlns:a16="http://schemas.microsoft.com/office/drawing/2014/main" id="{074B1C24-E67D-1A79-5637-A5146094A253}"/>
              </a:ext>
            </a:extLst>
          </p:cNvPr>
          <p:cNvGrpSpPr/>
          <p:nvPr userDrawn="1"/>
        </p:nvGrpSpPr>
        <p:grpSpPr>
          <a:xfrm>
            <a:off x="12472463" y="539750"/>
            <a:ext cx="1785257" cy="2497607"/>
            <a:chOff x="12472463" y="539750"/>
            <a:chExt cx="1785257" cy="2497607"/>
          </a:xfrm>
        </p:grpSpPr>
        <p:sp>
          <p:nvSpPr>
            <p:cNvPr id="8" name="Guidance">
              <a:extLst>
                <a:ext uri="{FF2B5EF4-FFF2-40B4-BE49-F238E27FC236}">
                  <a16:creationId xmlns:a16="http://schemas.microsoft.com/office/drawing/2014/main" id="{7A7D352D-295B-00F9-E1F3-2AED81C03EA1}"/>
                </a:ext>
              </a:extLst>
            </p:cNvPr>
            <p:cNvSpPr txBox="1"/>
            <p:nvPr userDrawn="1"/>
          </p:nvSpPr>
          <p:spPr>
            <a:xfrm>
              <a:off x="12472463" y="539750"/>
              <a:ext cx="1785257" cy="397032"/>
            </a:xfrm>
            <a:prstGeom prst="rect">
              <a:avLst/>
            </a:prstGeom>
            <a:solidFill>
              <a:srgbClr val="003B44"/>
            </a:solidFill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lvl="0">
                <a:spcBef>
                  <a:spcPts val="600"/>
                </a:spcBef>
                <a:defRPr sz="1000"/>
              </a:lvl1pPr>
              <a:lvl2pPr marL="180000" lvl="1" indent="-180000">
                <a:spcBef>
                  <a:spcPts val="600"/>
                </a:spcBef>
                <a:defRPr sz="1000"/>
              </a:lvl2pPr>
              <a:lvl3pPr marL="360000" lvl="2" indent="-180000">
                <a:spcBef>
                  <a:spcPts val="600"/>
                </a:spcBef>
                <a:defRPr sz="1000"/>
              </a:lvl3pPr>
              <a:lvl4pPr marL="540000" lvl="3" indent="-180000">
                <a:spcBef>
                  <a:spcPts val="600"/>
                </a:spcBef>
                <a:defRPr sz="1000"/>
              </a:lvl4pPr>
              <a:lvl5pPr marL="180000" lvl="4" indent="-180000">
                <a:spcBef>
                  <a:spcPts val="600"/>
                </a:spcBef>
                <a:defRPr sz="1000"/>
              </a:lvl5pPr>
              <a:lvl6pPr marL="360000" lvl="5" indent="-180000">
                <a:spcBef>
                  <a:spcPts val="600"/>
                </a:spcBef>
                <a:defRPr sz="1000"/>
              </a:lvl6pPr>
              <a:lvl7pPr lvl="6">
                <a:spcBef>
                  <a:spcPts val="1200"/>
                </a:spcBef>
                <a:defRPr sz="1100"/>
              </a:lvl7pPr>
              <a:lvl8pPr lvl="7">
                <a:spcBef>
                  <a:spcPts val="600"/>
                </a:spcBef>
                <a:defRPr sz="1000"/>
              </a:lvl8pPr>
              <a:lvl9pPr lvl="8">
                <a:spcBef>
                  <a:spcPts val="600"/>
                </a:spcBef>
                <a:defRPr sz="1400"/>
              </a:lvl9pPr>
            </a:lstStyle>
            <a:p>
              <a:pPr lvl="6"/>
              <a:r>
                <a:rPr lang="en-GB" noProof="0" dirty="0">
                  <a:solidFill>
                    <a:srgbClr val="FFFFFF"/>
                  </a:solidFill>
                </a:rPr>
                <a:t>How to insert / change the cover image</a:t>
              </a:r>
            </a:p>
          </p:txBody>
        </p:sp>
        <p:sp>
          <p:nvSpPr>
            <p:cNvPr id="9" name="Guidance">
              <a:extLst>
                <a:ext uri="{FF2B5EF4-FFF2-40B4-BE49-F238E27FC236}">
                  <a16:creationId xmlns:a16="http://schemas.microsoft.com/office/drawing/2014/main" id="{42A18D09-06FF-6981-8FE9-6439C83C5863}"/>
                </a:ext>
              </a:extLst>
            </p:cNvPr>
            <p:cNvSpPr txBox="1"/>
            <p:nvPr userDrawn="1"/>
          </p:nvSpPr>
          <p:spPr>
            <a:xfrm>
              <a:off x="12472463" y="936782"/>
              <a:ext cx="1785257" cy="2100575"/>
            </a:xfrm>
            <a:prstGeom prst="rect">
              <a:avLst/>
            </a:prstGeom>
            <a:solidFill>
              <a:srgbClr val="F2F2EB"/>
            </a:solidFill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lvl="0">
                <a:spcBef>
                  <a:spcPts val="600"/>
                </a:spcBef>
                <a:defRPr sz="1000"/>
              </a:lvl1pPr>
              <a:lvl2pPr marL="180000" lvl="1" indent="-180000">
                <a:spcBef>
                  <a:spcPts val="600"/>
                </a:spcBef>
                <a:defRPr sz="1000"/>
              </a:lvl2pPr>
              <a:lvl3pPr marL="360000" lvl="2" indent="-180000">
                <a:spcBef>
                  <a:spcPts val="600"/>
                </a:spcBef>
                <a:defRPr sz="1000"/>
              </a:lvl3pPr>
              <a:lvl4pPr marL="540000" lvl="3" indent="-180000">
                <a:spcBef>
                  <a:spcPts val="600"/>
                </a:spcBef>
                <a:defRPr sz="1000"/>
              </a:lvl4pPr>
              <a:lvl5pPr marL="180000" lvl="4" indent="-180000">
                <a:spcBef>
                  <a:spcPts val="600"/>
                </a:spcBef>
                <a:defRPr sz="1000"/>
              </a:lvl5pPr>
              <a:lvl6pPr marL="360000" lvl="5" indent="-180000">
                <a:spcBef>
                  <a:spcPts val="600"/>
                </a:spcBef>
                <a:defRPr sz="1000"/>
              </a:lvl6pPr>
              <a:lvl7pPr lvl="6">
                <a:spcBef>
                  <a:spcPts val="1200"/>
                </a:spcBef>
                <a:defRPr sz="1100"/>
              </a:lvl7pPr>
              <a:lvl8pPr lvl="7">
                <a:spcBef>
                  <a:spcPts val="600"/>
                </a:spcBef>
                <a:defRPr sz="1000"/>
              </a:lvl8pPr>
              <a:lvl9pPr lvl="8">
                <a:spcBef>
                  <a:spcPts val="600"/>
                </a:spcBef>
                <a:defRPr sz="1400"/>
              </a:lvl9pPr>
            </a:lstStyle>
            <a:p>
              <a:pPr lvl="4"/>
              <a:r>
                <a:rPr lang="en-US" dirty="0">
                  <a:solidFill>
                    <a:srgbClr val="003B44"/>
                  </a:solidFill>
                </a:rPr>
                <a:t>Click the Insert Picture icon and select From Device</a:t>
              </a:r>
            </a:p>
            <a:p>
              <a:pPr lvl="4"/>
              <a:r>
                <a:rPr lang="en-US" noProof="0" dirty="0">
                  <a:solidFill>
                    <a:srgbClr val="003B44"/>
                  </a:solidFill>
                </a:rPr>
                <a:t>Browse to your image and choose Open</a:t>
              </a:r>
            </a:p>
            <a:p>
              <a:pPr lvl="4"/>
              <a:r>
                <a:rPr lang="en-US" noProof="0" dirty="0">
                  <a:solidFill>
                    <a:srgbClr val="003B44"/>
                  </a:solidFill>
                </a:rPr>
                <a:t>Use the Picture Format &gt; Crop tool to adjust the size/crop of the image</a:t>
              </a:r>
            </a:p>
            <a:p>
              <a:pPr lvl="4"/>
              <a:r>
                <a:rPr lang="en-US" noProof="0" dirty="0">
                  <a:solidFill>
                    <a:srgbClr val="003B44"/>
                  </a:solidFill>
                </a:rPr>
                <a:t>If you have accidentally moved the picture, select Home &gt; Reset to reset the slide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70165792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eneral - Large Imag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">
            <a:extLst>
              <a:ext uri="{FF2B5EF4-FFF2-40B4-BE49-F238E27FC236}">
                <a16:creationId xmlns:a16="http://schemas.microsoft.com/office/drawing/2014/main" id="{AD2934D3-F52A-D49B-455E-40B00337C5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9751" y="460375"/>
            <a:ext cx="5411787" cy="1202940"/>
          </a:xfrm>
        </p:spPr>
        <p:txBody>
          <a:bodyPr>
            <a:noAutofit/>
          </a:bodyPr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Subtitle 1">
            <a:extLst>
              <a:ext uri="{FF2B5EF4-FFF2-40B4-BE49-F238E27FC236}">
                <a16:creationId xmlns:a16="http://schemas.microsoft.com/office/drawing/2014/main" id="{2DC76ADE-9D46-7364-260D-B5839273AC94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539751" y="1949451"/>
            <a:ext cx="5411787" cy="540000"/>
          </a:xfrm>
        </p:spPr>
        <p:txBody>
          <a:bodyPr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800"/>
              </a:spcBef>
              <a:spcAft>
                <a:spcPts val="300"/>
              </a:spcAft>
              <a:buClr>
                <a:schemeClr val="accent1"/>
              </a:buClr>
              <a:buFont typeface="Wingdings" panose="05000000000000000000" pitchFamily="2" charset="2"/>
              <a:buNone/>
              <a:defRPr sz="2000" b="0" kern="120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300"/>
              </a:spcAft>
              <a:buClr>
                <a:schemeClr val="accent1"/>
              </a:buClr>
              <a:buFontTx/>
              <a:buNone/>
              <a:defRPr sz="16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0" indent="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300"/>
              </a:spcAft>
              <a:buClr>
                <a:schemeClr val="accent1"/>
              </a:buClr>
              <a:buFont typeface="Wingdings" panose="05000000000000000000" pitchFamily="2" charset="2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Segoe UI Semibold" panose="020B0702040204020203" pitchFamily="34" charset="0"/>
              </a:defRPr>
            </a:lvl3pPr>
            <a:lvl4pPr marL="216000" indent="-216000" algn="l" defTabSz="914400" rtl="0" eaLnBrk="1" latinLnBrk="0" hangingPunct="1">
              <a:lnSpc>
                <a:spcPct val="90000"/>
              </a:lnSpc>
              <a:spcBef>
                <a:spcPts val="600"/>
              </a:spcBef>
              <a:spcAft>
                <a:spcPts val="30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Segoe UI" panose="020B0502040204020203" pitchFamily="34" charset="0"/>
              </a:defRPr>
            </a:lvl4pPr>
            <a:lvl5pPr marL="432000" indent="-216000" algn="l" defTabSz="914400" rtl="0" eaLnBrk="1" latinLnBrk="0" hangingPunct="1">
              <a:lnSpc>
                <a:spcPct val="90000"/>
              </a:lnSpc>
              <a:spcBef>
                <a:spcPts val="600"/>
              </a:spcBef>
              <a:spcAft>
                <a:spcPts val="300"/>
              </a:spcAft>
              <a:buClr>
                <a:schemeClr val="tx2"/>
              </a:buClr>
              <a:buSzPct val="120000"/>
              <a:buFont typeface="Segoe UI" panose="020B0502040204020203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Segoe UI" panose="020B0502040204020203" pitchFamily="34" charset="0"/>
              </a:defRPr>
            </a:lvl5pPr>
            <a:lvl6pPr marL="648000" indent="-216000" algn="l" defTabSz="914400" rtl="0" eaLnBrk="1" latinLnBrk="0" hangingPunct="1">
              <a:lnSpc>
                <a:spcPct val="90000"/>
              </a:lnSpc>
              <a:spcBef>
                <a:spcPts val="600"/>
              </a:spcBef>
              <a:spcAft>
                <a:spcPts val="30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Segoe UI" panose="020B0502040204020203" pitchFamily="34" charset="0"/>
              </a:defRPr>
            </a:lvl6pPr>
            <a:lvl7pPr marL="216000" indent="-216000" algn="l" defTabSz="914400" rtl="0" eaLnBrk="1" latinLnBrk="0" hangingPunct="1">
              <a:lnSpc>
                <a:spcPct val="90000"/>
              </a:lnSpc>
              <a:spcBef>
                <a:spcPts val="600"/>
              </a:spcBef>
              <a:spcAft>
                <a:spcPts val="300"/>
              </a:spcAft>
              <a:buClrTx/>
              <a:buFont typeface="+mj-lt"/>
              <a:buAutoNum type="arabicPeriod"/>
              <a:defRPr sz="1600" b="0" kern="1200">
                <a:solidFill>
                  <a:schemeClr val="tx1"/>
                </a:solidFill>
                <a:latin typeface="+mn-lt"/>
                <a:ea typeface="+mn-ea"/>
                <a:cs typeface="Segoe UI" panose="020B0502040204020203" pitchFamily="34" charset="0"/>
              </a:defRPr>
            </a:lvl7pPr>
            <a:lvl8pPr marL="432000" indent="-216000" algn="l" defTabSz="914400" rtl="0" eaLnBrk="1" latinLnBrk="0" hangingPunct="1">
              <a:lnSpc>
                <a:spcPct val="90000"/>
              </a:lnSpc>
              <a:spcBef>
                <a:spcPts val="600"/>
              </a:spcBef>
              <a:spcAft>
                <a:spcPts val="300"/>
              </a:spcAft>
              <a:buClrTx/>
              <a:buFont typeface="+mj-lt"/>
              <a:buAutoNum type="alphaLcPeriod"/>
              <a:defRPr sz="16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0" indent="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Font typeface="Wingdings" panose="05000000000000000000" pitchFamily="2" charset="2"/>
              <a:buNone/>
              <a:defRPr sz="2800" b="0" kern="1200">
                <a:solidFill>
                  <a:schemeClr val="tx2"/>
                </a:solidFill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defRPr>
            </a:lvl9pPr>
          </a:lstStyle>
          <a:p>
            <a:r>
              <a:rPr lang="en-US" dirty="0"/>
              <a:t>Click to add subtitle</a:t>
            </a:r>
          </a:p>
        </p:txBody>
      </p:sp>
      <p:sp>
        <p:nvSpPr>
          <p:cNvPr id="12" name="Text Placeholder 1">
            <a:extLst>
              <a:ext uri="{FF2B5EF4-FFF2-40B4-BE49-F238E27FC236}">
                <a16:creationId xmlns:a16="http://schemas.microsoft.com/office/drawing/2014/main" id="{517FF2FA-A71F-B3DC-FCC2-D1879290C022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39750" y="2777451"/>
            <a:ext cx="5411787" cy="300581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4" name="Picture Placeholder 1">
            <a:extLst>
              <a:ext uri="{FF2B5EF4-FFF2-40B4-BE49-F238E27FC236}">
                <a16:creationId xmlns:a16="http://schemas.microsoft.com/office/drawing/2014/main" id="{4733D873-FAD0-8441-AF1E-C53161227A6A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6238875" y="539750"/>
            <a:ext cx="5411787" cy="5237347"/>
          </a:xfrm>
          <a:prstGeom prst="roundRect">
            <a:avLst>
              <a:gd name="adj" fmla="val 2406"/>
            </a:avLst>
          </a:prstGeom>
          <a:solidFill>
            <a:schemeClr val="bg1"/>
          </a:solidFill>
        </p:spPr>
        <p:txBody>
          <a:bodyPr lIns="108000" tIns="90000" rIns="108000" bIns="72000"/>
          <a:lstStyle>
            <a:lvl1pPr>
              <a:defRPr/>
            </a:lvl1pPr>
          </a:lstStyle>
          <a:p>
            <a:r>
              <a:rPr lang="en-US"/>
              <a:t>Click icon to add picture</a:t>
            </a:r>
            <a:endParaRPr lang="en-GB" dirty="0"/>
          </a:p>
        </p:txBody>
      </p:sp>
      <p:sp>
        <p:nvSpPr>
          <p:cNvPr id="9" name="Footer Placeholder">
            <a:extLst>
              <a:ext uri="{FF2B5EF4-FFF2-40B4-BE49-F238E27FC236}">
                <a16:creationId xmlns:a16="http://schemas.microsoft.com/office/drawing/2014/main" id="{5F3D0E3E-2F1F-9E98-2438-6B8FE7F953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To Insert document name go to Insert &gt; Header &amp; Footer</a:t>
            </a:r>
            <a:endParaRPr lang="en-GB" dirty="0"/>
          </a:p>
        </p:txBody>
      </p:sp>
      <p:sp>
        <p:nvSpPr>
          <p:cNvPr id="10" name="Slide Number Placeholder">
            <a:extLst>
              <a:ext uri="{FF2B5EF4-FFF2-40B4-BE49-F238E27FC236}">
                <a16:creationId xmlns:a16="http://schemas.microsoft.com/office/drawing/2014/main" id="{41D50472-7EE8-2C69-BFB8-3EAF16D053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A0B1D3-1885-42CB-AC73-9FFCE49556F9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2" name="Date Placeholder">
            <a:extLst>
              <a:ext uri="{FF2B5EF4-FFF2-40B4-BE49-F238E27FC236}">
                <a16:creationId xmlns:a16="http://schemas.microsoft.com/office/drawing/2014/main" id="{8CC15BC4-FC61-684A-EF49-E98EBA64E735}"/>
              </a:ext>
            </a:extLst>
          </p:cNvPr>
          <p:cNvSpPr>
            <a:spLocks noGrp="1"/>
          </p:cNvSpPr>
          <p:nvPr>
            <p:ph type="dt" sz="half" idx="20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707444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/>
    </p:ext>
  </p:extLs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eneral - Six Statistic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">
            <a:extLst>
              <a:ext uri="{FF2B5EF4-FFF2-40B4-BE49-F238E27FC236}">
                <a16:creationId xmlns:a16="http://schemas.microsoft.com/office/drawing/2014/main" id="{BD0754D8-F68E-9A12-90E8-B524240C90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9751" y="460375"/>
            <a:ext cx="11110912" cy="553997"/>
          </a:xfrm>
        </p:spPr>
        <p:txBody>
          <a:bodyPr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2" name="Subtitle">
            <a:extLst>
              <a:ext uri="{FF2B5EF4-FFF2-40B4-BE49-F238E27FC236}">
                <a16:creationId xmlns:a16="http://schemas.microsoft.com/office/drawing/2014/main" id="{B3B796FD-83F0-6A3C-B40D-30BADF98CA8E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539751" y="1374373"/>
            <a:ext cx="11110913" cy="288000"/>
          </a:xfrm>
        </p:spPr>
        <p:txBody>
          <a:bodyPr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800"/>
              </a:spcBef>
              <a:spcAft>
                <a:spcPts val="300"/>
              </a:spcAft>
              <a:buClr>
                <a:schemeClr val="accent1"/>
              </a:buClr>
              <a:buFont typeface="Wingdings" panose="05000000000000000000" pitchFamily="2" charset="2"/>
              <a:buNone/>
              <a:defRPr sz="2000" b="0" kern="120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300"/>
              </a:spcAft>
              <a:buClr>
                <a:schemeClr val="accent1"/>
              </a:buClr>
              <a:buFontTx/>
              <a:buNone/>
              <a:defRPr sz="16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0" indent="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Clr>
                <a:schemeClr val="accent1"/>
              </a:buClr>
              <a:buFont typeface="Wingdings" panose="05000000000000000000" pitchFamily="2" charset="2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Segoe UI Semibold" panose="020B0702040204020203" pitchFamily="34" charset="0"/>
              </a:defRPr>
            </a:lvl3pPr>
            <a:lvl4pPr marL="216000" indent="-216000" algn="l" defTabSz="914400" rtl="0" eaLnBrk="1" latinLnBrk="0" hangingPunct="1">
              <a:lnSpc>
                <a:spcPct val="90000"/>
              </a:lnSpc>
              <a:spcBef>
                <a:spcPts val="600"/>
              </a:spcBef>
              <a:spcAft>
                <a:spcPts val="30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Segoe UI" panose="020B0502040204020203" pitchFamily="34" charset="0"/>
              </a:defRPr>
            </a:lvl4pPr>
            <a:lvl5pPr marL="432000" indent="-216000" algn="l" defTabSz="914400" rtl="0" eaLnBrk="1" latinLnBrk="0" hangingPunct="1">
              <a:lnSpc>
                <a:spcPct val="90000"/>
              </a:lnSpc>
              <a:spcBef>
                <a:spcPts val="600"/>
              </a:spcBef>
              <a:spcAft>
                <a:spcPts val="300"/>
              </a:spcAft>
              <a:buClr>
                <a:schemeClr val="tx2"/>
              </a:buClr>
              <a:buSzPct val="120000"/>
              <a:buFont typeface="Segoe UI" panose="020B0502040204020203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Segoe UI" panose="020B0502040204020203" pitchFamily="34" charset="0"/>
              </a:defRPr>
            </a:lvl5pPr>
            <a:lvl6pPr marL="648000" indent="-216000" algn="l" defTabSz="914400" rtl="0" eaLnBrk="1" latinLnBrk="0" hangingPunct="1">
              <a:lnSpc>
                <a:spcPct val="90000"/>
              </a:lnSpc>
              <a:spcBef>
                <a:spcPts val="600"/>
              </a:spcBef>
              <a:spcAft>
                <a:spcPts val="30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Segoe UI" panose="020B0502040204020203" pitchFamily="34" charset="0"/>
              </a:defRPr>
            </a:lvl6pPr>
            <a:lvl7pPr marL="216000" indent="-216000" algn="l" defTabSz="914400" rtl="0" eaLnBrk="1" latinLnBrk="0" hangingPunct="1">
              <a:lnSpc>
                <a:spcPct val="90000"/>
              </a:lnSpc>
              <a:spcBef>
                <a:spcPts val="600"/>
              </a:spcBef>
              <a:spcAft>
                <a:spcPts val="300"/>
              </a:spcAft>
              <a:buClrTx/>
              <a:buFont typeface="+mj-lt"/>
              <a:buAutoNum type="arabicPeriod"/>
              <a:defRPr sz="1600" b="0" kern="1200">
                <a:solidFill>
                  <a:schemeClr val="tx1"/>
                </a:solidFill>
                <a:latin typeface="+mn-lt"/>
                <a:ea typeface="+mn-ea"/>
                <a:cs typeface="Segoe UI" panose="020B0502040204020203" pitchFamily="34" charset="0"/>
              </a:defRPr>
            </a:lvl7pPr>
            <a:lvl8pPr marL="432000" indent="-216000" algn="l" defTabSz="914400" rtl="0" eaLnBrk="1" latinLnBrk="0" hangingPunct="1">
              <a:lnSpc>
                <a:spcPct val="90000"/>
              </a:lnSpc>
              <a:spcBef>
                <a:spcPts val="600"/>
              </a:spcBef>
              <a:spcAft>
                <a:spcPts val="300"/>
              </a:spcAft>
              <a:buClrTx/>
              <a:buFont typeface="+mj-lt"/>
              <a:buAutoNum type="alphaLcPeriod"/>
              <a:defRPr sz="16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0" indent="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Font typeface="Wingdings" panose="05000000000000000000" pitchFamily="2" charset="2"/>
              <a:buNone/>
              <a:defRPr sz="2800" b="0" kern="1200">
                <a:solidFill>
                  <a:schemeClr val="tx2"/>
                </a:solidFill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defRPr>
            </a:lvl9pPr>
          </a:lstStyle>
          <a:p>
            <a:r>
              <a:rPr lang="en-US" dirty="0"/>
              <a:t>Click to add subtitle</a:t>
            </a:r>
          </a:p>
        </p:txBody>
      </p:sp>
      <p:sp>
        <p:nvSpPr>
          <p:cNvPr id="4" name="Text Placeholder 1">
            <a:extLst>
              <a:ext uri="{FF2B5EF4-FFF2-40B4-BE49-F238E27FC236}">
                <a16:creationId xmlns:a16="http://schemas.microsoft.com/office/drawing/2014/main" id="{1E0B89AD-2C4E-64D0-F564-11D421F48BB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39749" y="1949451"/>
            <a:ext cx="3511550" cy="1770327"/>
          </a:xfrm>
        </p:spPr>
        <p:txBody>
          <a:bodyPr tIns="72000"/>
          <a:lstStyle>
            <a:lvl1pPr algn="ctr">
              <a:spcBef>
                <a:spcPts val="600"/>
              </a:spcBef>
              <a:spcAft>
                <a:spcPts val="600"/>
              </a:spcAft>
              <a:defRPr sz="2000">
                <a:solidFill>
                  <a:schemeClr val="tx2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1pPr>
            <a:lvl2pPr marL="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spcAft>
                <a:spcPts val="300"/>
              </a:spcAft>
              <a:buClr>
                <a:schemeClr val="accent1"/>
              </a:buClr>
              <a:buFontTx/>
              <a:buNone/>
              <a:defRPr sz="16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spcAft>
                <a:spcPts val="300"/>
              </a:spcAft>
              <a:buClr>
                <a:schemeClr val="accent1"/>
              </a:buClr>
              <a:buFont typeface="Wingdings" panose="05000000000000000000" pitchFamily="2" charset="2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Segoe UI Semibold" panose="020B0702040204020203" pitchFamily="34" charset="0"/>
              </a:defRPr>
            </a:lvl3pPr>
            <a:lvl4pPr marL="216000" indent="-216000" algn="l" defTabSz="914400" rtl="0" eaLnBrk="1" latinLnBrk="0" hangingPunct="1">
              <a:lnSpc>
                <a:spcPct val="90000"/>
              </a:lnSpc>
              <a:spcBef>
                <a:spcPts val="600"/>
              </a:spcBef>
              <a:spcAft>
                <a:spcPts val="30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Segoe UI" panose="020B0502040204020203" pitchFamily="34" charset="0"/>
              </a:defRPr>
            </a:lvl4pPr>
            <a:lvl5pPr marL="432000" indent="-216000" algn="l" defTabSz="914400" rtl="0" eaLnBrk="1" latinLnBrk="0" hangingPunct="1">
              <a:lnSpc>
                <a:spcPct val="90000"/>
              </a:lnSpc>
              <a:spcBef>
                <a:spcPts val="600"/>
              </a:spcBef>
              <a:spcAft>
                <a:spcPts val="300"/>
              </a:spcAft>
              <a:buClr>
                <a:schemeClr val="tx2"/>
              </a:buClr>
              <a:buSzPct val="120000"/>
              <a:buFont typeface="Segoe UI" panose="020B0502040204020203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Segoe UI" panose="020B0502040204020203" pitchFamily="34" charset="0"/>
              </a:defRPr>
            </a:lvl5pPr>
            <a:lvl6pPr marL="648000" indent="-216000" algn="l" defTabSz="914400" rtl="0" eaLnBrk="1" latinLnBrk="0" hangingPunct="1">
              <a:lnSpc>
                <a:spcPct val="90000"/>
              </a:lnSpc>
              <a:spcBef>
                <a:spcPts val="600"/>
              </a:spcBef>
              <a:spcAft>
                <a:spcPts val="30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Segoe UI" panose="020B0502040204020203" pitchFamily="34" charset="0"/>
              </a:defRPr>
            </a:lvl6pPr>
            <a:lvl7pPr marL="216000" indent="-216000" algn="l" defTabSz="914400" rtl="0" eaLnBrk="1" latinLnBrk="0" hangingPunct="1">
              <a:lnSpc>
                <a:spcPct val="90000"/>
              </a:lnSpc>
              <a:spcBef>
                <a:spcPts val="600"/>
              </a:spcBef>
              <a:spcAft>
                <a:spcPts val="300"/>
              </a:spcAft>
              <a:buClrTx/>
              <a:buFont typeface="+mj-lt"/>
              <a:buAutoNum type="arabicPeriod"/>
              <a:defRPr sz="1600" b="0" kern="1200">
                <a:solidFill>
                  <a:schemeClr val="tx1"/>
                </a:solidFill>
                <a:latin typeface="+mn-lt"/>
                <a:ea typeface="+mn-ea"/>
                <a:cs typeface="Segoe UI" panose="020B0502040204020203" pitchFamily="34" charset="0"/>
              </a:defRPr>
            </a:lvl7pPr>
            <a:lvl8pPr marL="432000" indent="-216000" algn="l" defTabSz="914400" rtl="0" eaLnBrk="1" latinLnBrk="0" hangingPunct="1">
              <a:lnSpc>
                <a:spcPct val="90000"/>
              </a:lnSpc>
              <a:spcBef>
                <a:spcPts val="600"/>
              </a:spcBef>
              <a:spcAft>
                <a:spcPts val="300"/>
              </a:spcAft>
              <a:buClrTx/>
              <a:buFont typeface="+mj-lt"/>
              <a:buAutoNum type="alphaLcPeriod"/>
              <a:defRPr sz="16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0" indent="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Font typeface="Wingdings" panose="05000000000000000000" pitchFamily="2" charset="2"/>
              <a:buNone/>
              <a:defRPr sz="2800" b="0" kern="1200">
                <a:solidFill>
                  <a:schemeClr val="tx2"/>
                </a:solidFill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defRPr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5" name="Text Placeholder 2">
            <a:extLst>
              <a:ext uri="{FF2B5EF4-FFF2-40B4-BE49-F238E27FC236}">
                <a16:creationId xmlns:a16="http://schemas.microsoft.com/office/drawing/2014/main" id="{8E26CF71-7488-67FD-F5B5-741E24021D43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339431" y="1949451"/>
            <a:ext cx="3511550" cy="1770327"/>
          </a:xfrm>
        </p:spPr>
        <p:txBody>
          <a:bodyPr tIns="72000"/>
          <a:lstStyle>
            <a:lvl1pPr algn="ctr">
              <a:spcBef>
                <a:spcPts val="600"/>
              </a:spcBef>
              <a:spcAft>
                <a:spcPts val="600"/>
              </a:spcAft>
              <a:defRPr sz="2000">
                <a:solidFill>
                  <a:schemeClr val="tx2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1pPr>
            <a:lvl2pPr marL="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spcAft>
                <a:spcPts val="300"/>
              </a:spcAft>
              <a:buClr>
                <a:schemeClr val="accent1"/>
              </a:buClr>
              <a:buFontTx/>
              <a:buNone/>
              <a:defRPr sz="16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spcAft>
                <a:spcPts val="300"/>
              </a:spcAft>
              <a:buClr>
                <a:schemeClr val="accent1"/>
              </a:buClr>
              <a:buFont typeface="Wingdings" panose="05000000000000000000" pitchFamily="2" charset="2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Segoe UI Semibold" panose="020B0702040204020203" pitchFamily="34" charset="0"/>
              </a:defRPr>
            </a:lvl3pPr>
            <a:lvl4pPr marL="216000" indent="-216000" algn="l" defTabSz="914400" rtl="0" eaLnBrk="1" latinLnBrk="0" hangingPunct="1">
              <a:lnSpc>
                <a:spcPct val="90000"/>
              </a:lnSpc>
              <a:spcBef>
                <a:spcPts val="600"/>
              </a:spcBef>
              <a:spcAft>
                <a:spcPts val="30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Segoe UI" panose="020B0502040204020203" pitchFamily="34" charset="0"/>
              </a:defRPr>
            </a:lvl4pPr>
            <a:lvl5pPr marL="432000" indent="-216000" algn="l" defTabSz="914400" rtl="0" eaLnBrk="1" latinLnBrk="0" hangingPunct="1">
              <a:lnSpc>
                <a:spcPct val="90000"/>
              </a:lnSpc>
              <a:spcBef>
                <a:spcPts val="600"/>
              </a:spcBef>
              <a:spcAft>
                <a:spcPts val="300"/>
              </a:spcAft>
              <a:buClr>
                <a:schemeClr val="tx2"/>
              </a:buClr>
              <a:buSzPct val="120000"/>
              <a:buFont typeface="Segoe UI" panose="020B0502040204020203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Segoe UI" panose="020B0502040204020203" pitchFamily="34" charset="0"/>
              </a:defRPr>
            </a:lvl5pPr>
            <a:lvl6pPr marL="648000" indent="-216000" algn="l" defTabSz="914400" rtl="0" eaLnBrk="1" latinLnBrk="0" hangingPunct="1">
              <a:lnSpc>
                <a:spcPct val="90000"/>
              </a:lnSpc>
              <a:spcBef>
                <a:spcPts val="600"/>
              </a:spcBef>
              <a:spcAft>
                <a:spcPts val="30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Segoe UI" panose="020B0502040204020203" pitchFamily="34" charset="0"/>
              </a:defRPr>
            </a:lvl6pPr>
            <a:lvl7pPr marL="216000" indent="-216000" algn="l" defTabSz="914400" rtl="0" eaLnBrk="1" latinLnBrk="0" hangingPunct="1">
              <a:lnSpc>
                <a:spcPct val="90000"/>
              </a:lnSpc>
              <a:spcBef>
                <a:spcPts val="600"/>
              </a:spcBef>
              <a:spcAft>
                <a:spcPts val="300"/>
              </a:spcAft>
              <a:buClrTx/>
              <a:buFont typeface="+mj-lt"/>
              <a:buAutoNum type="arabicPeriod"/>
              <a:defRPr sz="1600" b="0" kern="1200">
                <a:solidFill>
                  <a:schemeClr val="tx1"/>
                </a:solidFill>
                <a:latin typeface="+mn-lt"/>
                <a:ea typeface="+mn-ea"/>
                <a:cs typeface="Segoe UI" panose="020B0502040204020203" pitchFamily="34" charset="0"/>
              </a:defRPr>
            </a:lvl7pPr>
            <a:lvl8pPr marL="432000" indent="-216000" algn="l" defTabSz="914400" rtl="0" eaLnBrk="1" latinLnBrk="0" hangingPunct="1">
              <a:lnSpc>
                <a:spcPct val="90000"/>
              </a:lnSpc>
              <a:spcBef>
                <a:spcPts val="600"/>
              </a:spcBef>
              <a:spcAft>
                <a:spcPts val="300"/>
              </a:spcAft>
              <a:buClrTx/>
              <a:buFont typeface="+mj-lt"/>
              <a:buAutoNum type="alphaLcPeriod"/>
              <a:defRPr sz="16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0" indent="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Font typeface="Wingdings" panose="05000000000000000000" pitchFamily="2" charset="2"/>
              <a:buNone/>
              <a:defRPr sz="2800" b="0" kern="1200">
                <a:solidFill>
                  <a:schemeClr val="tx2"/>
                </a:solidFill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defRPr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6" name="Text Placeholder 3">
            <a:extLst>
              <a:ext uri="{FF2B5EF4-FFF2-40B4-BE49-F238E27FC236}">
                <a16:creationId xmlns:a16="http://schemas.microsoft.com/office/drawing/2014/main" id="{DE8C0C6A-F465-7BEC-CC4C-2F63CF06AB81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8139114" y="1949451"/>
            <a:ext cx="3511550" cy="1770327"/>
          </a:xfrm>
        </p:spPr>
        <p:txBody>
          <a:bodyPr tIns="72000"/>
          <a:lstStyle>
            <a:lvl1pPr algn="ctr">
              <a:spcBef>
                <a:spcPts val="600"/>
              </a:spcBef>
              <a:spcAft>
                <a:spcPts val="600"/>
              </a:spcAft>
              <a:defRPr sz="2000">
                <a:solidFill>
                  <a:schemeClr val="tx2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1pPr>
            <a:lvl2pPr marL="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spcAft>
                <a:spcPts val="300"/>
              </a:spcAft>
              <a:buClr>
                <a:schemeClr val="accent1"/>
              </a:buClr>
              <a:buFontTx/>
              <a:buNone/>
              <a:defRPr sz="16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spcAft>
                <a:spcPts val="300"/>
              </a:spcAft>
              <a:buClr>
                <a:schemeClr val="accent1"/>
              </a:buClr>
              <a:buFont typeface="Wingdings" panose="05000000000000000000" pitchFamily="2" charset="2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Segoe UI Semibold" panose="020B0702040204020203" pitchFamily="34" charset="0"/>
              </a:defRPr>
            </a:lvl3pPr>
            <a:lvl4pPr marL="216000" indent="-216000" algn="l" defTabSz="914400" rtl="0" eaLnBrk="1" latinLnBrk="0" hangingPunct="1">
              <a:lnSpc>
                <a:spcPct val="90000"/>
              </a:lnSpc>
              <a:spcBef>
                <a:spcPts val="600"/>
              </a:spcBef>
              <a:spcAft>
                <a:spcPts val="30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Segoe UI" panose="020B0502040204020203" pitchFamily="34" charset="0"/>
              </a:defRPr>
            </a:lvl4pPr>
            <a:lvl5pPr marL="432000" indent="-216000" algn="l" defTabSz="914400" rtl="0" eaLnBrk="1" latinLnBrk="0" hangingPunct="1">
              <a:lnSpc>
                <a:spcPct val="90000"/>
              </a:lnSpc>
              <a:spcBef>
                <a:spcPts val="600"/>
              </a:spcBef>
              <a:spcAft>
                <a:spcPts val="300"/>
              </a:spcAft>
              <a:buClr>
                <a:schemeClr val="tx2"/>
              </a:buClr>
              <a:buSzPct val="120000"/>
              <a:buFont typeface="Segoe UI" panose="020B0502040204020203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Segoe UI" panose="020B0502040204020203" pitchFamily="34" charset="0"/>
              </a:defRPr>
            </a:lvl5pPr>
            <a:lvl6pPr marL="648000" indent="-216000" algn="l" defTabSz="914400" rtl="0" eaLnBrk="1" latinLnBrk="0" hangingPunct="1">
              <a:lnSpc>
                <a:spcPct val="90000"/>
              </a:lnSpc>
              <a:spcBef>
                <a:spcPts val="600"/>
              </a:spcBef>
              <a:spcAft>
                <a:spcPts val="30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Segoe UI" panose="020B0502040204020203" pitchFamily="34" charset="0"/>
              </a:defRPr>
            </a:lvl6pPr>
            <a:lvl7pPr marL="216000" indent="-216000" algn="l" defTabSz="914400" rtl="0" eaLnBrk="1" latinLnBrk="0" hangingPunct="1">
              <a:lnSpc>
                <a:spcPct val="90000"/>
              </a:lnSpc>
              <a:spcBef>
                <a:spcPts val="600"/>
              </a:spcBef>
              <a:spcAft>
                <a:spcPts val="300"/>
              </a:spcAft>
              <a:buClrTx/>
              <a:buFont typeface="+mj-lt"/>
              <a:buAutoNum type="arabicPeriod"/>
              <a:defRPr sz="1600" b="0" kern="1200">
                <a:solidFill>
                  <a:schemeClr val="tx1"/>
                </a:solidFill>
                <a:latin typeface="+mn-lt"/>
                <a:ea typeface="+mn-ea"/>
                <a:cs typeface="Segoe UI" panose="020B0502040204020203" pitchFamily="34" charset="0"/>
              </a:defRPr>
            </a:lvl7pPr>
            <a:lvl8pPr marL="432000" indent="-216000" algn="l" defTabSz="914400" rtl="0" eaLnBrk="1" latinLnBrk="0" hangingPunct="1">
              <a:lnSpc>
                <a:spcPct val="90000"/>
              </a:lnSpc>
              <a:spcBef>
                <a:spcPts val="600"/>
              </a:spcBef>
              <a:spcAft>
                <a:spcPts val="300"/>
              </a:spcAft>
              <a:buClrTx/>
              <a:buFont typeface="+mj-lt"/>
              <a:buAutoNum type="alphaLcPeriod"/>
              <a:defRPr sz="16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0" indent="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Font typeface="Wingdings" panose="05000000000000000000" pitchFamily="2" charset="2"/>
              <a:buNone/>
              <a:defRPr sz="2800" b="0" kern="1200">
                <a:solidFill>
                  <a:schemeClr val="tx2"/>
                </a:solidFill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defRPr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7" name="Text Placeholder 4">
            <a:extLst>
              <a:ext uri="{FF2B5EF4-FFF2-40B4-BE49-F238E27FC236}">
                <a16:creationId xmlns:a16="http://schemas.microsoft.com/office/drawing/2014/main" id="{11621625-4E08-A3F4-9F7C-F7AC42F10334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539749" y="4006257"/>
            <a:ext cx="3511550" cy="1770327"/>
          </a:xfrm>
        </p:spPr>
        <p:txBody>
          <a:bodyPr tIns="72000"/>
          <a:lstStyle>
            <a:lvl1pPr algn="ctr">
              <a:spcBef>
                <a:spcPts val="600"/>
              </a:spcBef>
              <a:spcAft>
                <a:spcPts val="600"/>
              </a:spcAft>
              <a:defRPr sz="2000">
                <a:solidFill>
                  <a:schemeClr val="tx2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1pPr>
            <a:lvl2pPr marL="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spcAft>
                <a:spcPts val="300"/>
              </a:spcAft>
              <a:buClr>
                <a:schemeClr val="accent1"/>
              </a:buClr>
              <a:buFontTx/>
              <a:buNone/>
              <a:defRPr sz="16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spcAft>
                <a:spcPts val="300"/>
              </a:spcAft>
              <a:buClr>
                <a:schemeClr val="accent1"/>
              </a:buClr>
              <a:buFont typeface="Wingdings" panose="05000000000000000000" pitchFamily="2" charset="2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Segoe UI Semibold" panose="020B0702040204020203" pitchFamily="34" charset="0"/>
              </a:defRPr>
            </a:lvl3pPr>
            <a:lvl4pPr marL="216000" indent="-216000" algn="l" defTabSz="914400" rtl="0" eaLnBrk="1" latinLnBrk="0" hangingPunct="1">
              <a:lnSpc>
                <a:spcPct val="90000"/>
              </a:lnSpc>
              <a:spcBef>
                <a:spcPts val="600"/>
              </a:spcBef>
              <a:spcAft>
                <a:spcPts val="30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Segoe UI" panose="020B0502040204020203" pitchFamily="34" charset="0"/>
              </a:defRPr>
            </a:lvl4pPr>
            <a:lvl5pPr marL="432000" indent="-216000" algn="l" defTabSz="914400" rtl="0" eaLnBrk="1" latinLnBrk="0" hangingPunct="1">
              <a:lnSpc>
                <a:spcPct val="90000"/>
              </a:lnSpc>
              <a:spcBef>
                <a:spcPts val="600"/>
              </a:spcBef>
              <a:spcAft>
                <a:spcPts val="300"/>
              </a:spcAft>
              <a:buClr>
                <a:schemeClr val="tx2"/>
              </a:buClr>
              <a:buSzPct val="120000"/>
              <a:buFont typeface="Segoe UI" panose="020B0502040204020203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Segoe UI" panose="020B0502040204020203" pitchFamily="34" charset="0"/>
              </a:defRPr>
            </a:lvl5pPr>
            <a:lvl6pPr marL="648000" indent="-216000" algn="l" defTabSz="914400" rtl="0" eaLnBrk="1" latinLnBrk="0" hangingPunct="1">
              <a:lnSpc>
                <a:spcPct val="90000"/>
              </a:lnSpc>
              <a:spcBef>
                <a:spcPts val="600"/>
              </a:spcBef>
              <a:spcAft>
                <a:spcPts val="30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Segoe UI" panose="020B0502040204020203" pitchFamily="34" charset="0"/>
              </a:defRPr>
            </a:lvl6pPr>
            <a:lvl7pPr marL="216000" indent="-216000" algn="l" defTabSz="914400" rtl="0" eaLnBrk="1" latinLnBrk="0" hangingPunct="1">
              <a:lnSpc>
                <a:spcPct val="90000"/>
              </a:lnSpc>
              <a:spcBef>
                <a:spcPts val="600"/>
              </a:spcBef>
              <a:spcAft>
                <a:spcPts val="300"/>
              </a:spcAft>
              <a:buClrTx/>
              <a:buFont typeface="+mj-lt"/>
              <a:buAutoNum type="arabicPeriod"/>
              <a:defRPr sz="1600" b="0" kern="1200">
                <a:solidFill>
                  <a:schemeClr val="tx1"/>
                </a:solidFill>
                <a:latin typeface="+mn-lt"/>
                <a:ea typeface="+mn-ea"/>
                <a:cs typeface="Segoe UI" panose="020B0502040204020203" pitchFamily="34" charset="0"/>
              </a:defRPr>
            </a:lvl7pPr>
            <a:lvl8pPr marL="432000" indent="-216000" algn="l" defTabSz="914400" rtl="0" eaLnBrk="1" latinLnBrk="0" hangingPunct="1">
              <a:lnSpc>
                <a:spcPct val="90000"/>
              </a:lnSpc>
              <a:spcBef>
                <a:spcPts val="600"/>
              </a:spcBef>
              <a:spcAft>
                <a:spcPts val="300"/>
              </a:spcAft>
              <a:buClrTx/>
              <a:buFont typeface="+mj-lt"/>
              <a:buAutoNum type="alphaLcPeriod"/>
              <a:defRPr sz="16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0" indent="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Font typeface="Wingdings" panose="05000000000000000000" pitchFamily="2" charset="2"/>
              <a:buNone/>
              <a:defRPr sz="2800" b="0" kern="1200">
                <a:solidFill>
                  <a:schemeClr val="tx2"/>
                </a:solidFill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defRPr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8" name="Text Placeholder 4">
            <a:extLst>
              <a:ext uri="{FF2B5EF4-FFF2-40B4-BE49-F238E27FC236}">
                <a16:creationId xmlns:a16="http://schemas.microsoft.com/office/drawing/2014/main" id="{6A778071-8ED5-436C-D8E3-4906CE409F3A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4339431" y="4006257"/>
            <a:ext cx="3511550" cy="1770327"/>
          </a:xfrm>
        </p:spPr>
        <p:txBody>
          <a:bodyPr tIns="72000"/>
          <a:lstStyle>
            <a:lvl1pPr algn="ctr">
              <a:spcBef>
                <a:spcPts val="600"/>
              </a:spcBef>
              <a:spcAft>
                <a:spcPts val="600"/>
              </a:spcAft>
              <a:defRPr sz="2000">
                <a:solidFill>
                  <a:schemeClr val="tx2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1pPr>
            <a:lvl2pPr marL="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spcAft>
                <a:spcPts val="300"/>
              </a:spcAft>
              <a:buClr>
                <a:schemeClr val="accent1"/>
              </a:buClr>
              <a:buFontTx/>
              <a:buNone/>
              <a:defRPr sz="16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spcAft>
                <a:spcPts val="300"/>
              </a:spcAft>
              <a:buClr>
                <a:schemeClr val="accent1"/>
              </a:buClr>
              <a:buFont typeface="Wingdings" panose="05000000000000000000" pitchFamily="2" charset="2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Segoe UI Semibold" panose="020B0702040204020203" pitchFamily="34" charset="0"/>
              </a:defRPr>
            </a:lvl3pPr>
            <a:lvl4pPr marL="216000" indent="-216000" algn="l" defTabSz="914400" rtl="0" eaLnBrk="1" latinLnBrk="0" hangingPunct="1">
              <a:lnSpc>
                <a:spcPct val="90000"/>
              </a:lnSpc>
              <a:spcBef>
                <a:spcPts val="600"/>
              </a:spcBef>
              <a:spcAft>
                <a:spcPts val="30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Segoe UI" panose="020B0502040204020203" pitchFamily="34" charset="0"/>
              </a:defRPr>
            </a:lvl4pPr>
            <a:lvl5pPr marL="432000" indent="-216000" algn="l" defTabSz="914400" rtl="0" eaLnBrk="1" latinLnBrk="0" hangingPunct="1">
              <a:lnSpc>
                <a:spcPct val="90000"/>
              </a:lnSpc>
              <a:spcBef>
                <a:spcPts val="600"/>
              </a:spcBef>
              <a:spcAft>
                <a:spcPts val="300"/>
              </a:spcAft>
              <a:buClr>
                <a:schemeClr val="tx2"/>
              </a:buClr>
              <a:buSzPct val="120000"/>
              <a:buFont typeface="Segoe UI" panose="020B0502040204020203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Segoe UI" panose="020B0502040204020203" pitchFamily="34" charset="0"/>
              </a:defRPr>
            </a:lvl5pPr>
            <a:lvl6pPr marL="648000" indent="-216000" algn="l" defTabSz="914400" rtl="0" eaLnBrk="1" latinLnBrk="0" hangingPunct="1">
              <a:lnSpc>
                <a:spcPct val="90000"/>
              </a:lnSpc>
              <a:spcBef>
                <a:spcPts val="600"/>
              </a:spcBef>
              <a:spcAft>
                <a:spcPts val="30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Segoe UI" panose="020B0502040204020203" pitchFamily="34" charset="0"/>
              </a:defRPr>
            </a:lvl6pPr>
            <a:lvl7pPr marL="216000" indent="-216000" algn="l" defTabSz="914400" rtl="0" eaLnBrk="1" latinLnBrk="0" hangingPunct="1">
              <a:lnSpc>
                <a:spcPct val="90000"/>
              </a:lnSpc>
              <a:spcBef>
                <a:spcPts val="600"/>
              </a:spcBef>
              <a:spcAft>
                <a:spcPts val="300"/>
              </a:spcAft>
              <a:buClrTx/>
              <a:buFont typeface="+mj-lt"/>
              <a:buAutoNum type="arabicPeriod"/>
              <a:defRPr sz="1600" b="0" kern="1200">
                <a:solidFill>
                  <a:schemeClr val="tx1"/>
                </a:solidFill>
                <a:latin typeface="+mn-lt"/>
                <a:ea typeface="+mn-ea"/>
                <a:cs typeface="Segoe UI" panose="020B0502040204020203" pitchFamily="34" charset="0"/>
              </a:defRPr>
            </a:lvl7pPr>
            <a:lvl8pPr marL="432000" indent="-216000" algn="l" defTabSz="914400" rtl="0" eaLnBrk="1" latinLnBrk="0" hangingPunct="1">
              <a:lnSpc>
                <a:spcPct val="90000"/>
              </a:lnSpc>
              <a:spcBef>
                <a:spcPts val="600"/>
              </a:spcBef>
              <a:spcAft>
                <a:spcPts val="300"/>
              </a:spcAft>
              <a:buClrTx/>
              <a:buFont typeface="+mj-lt"/>
              <a:buAutoNum type="alphaLcPeriod"/>
              <a:defRPr sz="16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0" indent="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Font typeface="Wingdings" panose="05000000000000000000" pitchFamily="2" charset="2"/>
              <a:buNone/>
              <a:defRPr sz="2800" b="0" kern="1200">
                <a:solidFill>
                  <a:schemeClr val="tx2"/>
                </a:solidFill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defRPr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9" name="Text Placeholder 5">
            <a:extLst>
              <a:ext uri="{FF2B5EF4-FFF2-40B4-BE49-F238E27FC236}">
                <a16:creationId xmlns:a16="http://schemas.microsoft.com/office/drawing/2014/main" id="{7200907C-48B4-809D-B2E3-BB98AC230F1F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8139114" y="4006257"/>
            <a:ext cx="3511550" cy="1770327"/>
          </a:xfrm>
        </p:spPr>
        <p:txBody>
          <a:bodyPr tIns="72000"/>
          <a:lstStyle>
            <a:lvl1pPr algn="ctr">
              <a:spcBef>
                <a:spcPts val="600"/>
              </a:spcBef>
              <a:spcAft>
                <a:spcPts val="600"/>
              </a:spcAft>
              <a:defRPr sz="2000">
                <a:solidFill>
                  <a:schemeClr val="tx2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1pPr>
            <a:lvl2pPr marL="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spcAft>
                <a:spcPts val="300"/>
              </a:spcAft>
              <a:buClr>
                <a:schemeClr val="accent1"/>
              </a:buClr>
              <a:buFontTx/>
              <a:buNone/>
              <a:defRPr sz="16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spcAft>
                <a:spcPts val="300"/>
              </a:spcAft>
              <a:buClr>
                <a:schemeClr val="accent1"/>
              </a:buClr>
              <a:buFont typeface="Wingdings" panose="05000000000000000000" pitchFamily="2" charset="2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Segoe UI Semibold" panose="020B0702040204020203" pitchFamily="34" charset="0"/>
              </a:defRPr>
            </a:lvl3pPr>
            <a:lvl4pPr marL="216000" indent="-216000" algn="l" defTabSz="914400" rtl="0" eaLnBrk="1" latinLnBrk="0" hangingPunct="1">
              <a:lnSpc>
                <a:spcPct val="90000"/>
              </a:lnSpc>
              <a:spcBef>
                <a:spcPts val="600"/>
              </a:spcBef>
              <a:spcAft>
                <a:spcPts val="30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Segoe UI" panose="020B0502040204020203" pitchFamily="34" charset="0"/>
              </a:defRPr>
            </a:lvl4pPr>
            <a:lvl5pPr marL="432000" indent="-216000" algn="l" defTabSz="914400" rtl="0" eaLnBrk="1" latinLnBrk="0" hangingPunct="1">
              <a:lnSpc>
                <a:spcPct val="90000"/>
              </a:lnSpc>
              <a:spcBef>
                <a:spcPts val="600"/>
              </a:spcBef>
              <a:spcAft>
                <a:spcPts val="300"/>
              </a:spcAft>
              <a:buClr>
                <a:schemeClr val="tx2"/>
              </a:buClr>
              <a:buSzPct val="120000"/>
              <a:buFont typeface="Segoe UI" panose="020B0502040204020203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Segoe UI" panose="020B0502040204020203" pitchFamily="34" charset="0"/>
              </a:defRPr>
            </a:lvl5pPr>
            <a:lvl6pPr marL="648000" indent="-216000" algn="l" defTabSz="914400" rtl="0" eaLnBrk="1" latinLnBrk="0" hangingPunct="1">
              <a:lnSpc>
                <a:spcPct val="90000"/>
              </a:lnSpc>
              <a:spcBef>
                <a:spcPts val="600"/>
              </a:spcBef>
              <a:spcAft>
                <a:spcPts val="30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Segoe UI" panose="020B0502040204020203" pitchFamily="34" charset="0"/>
              </a:defRPr>
            </a:lvl6pPr>
            <a:lvl7pPr marL="216000" indent="-216000" algn="l" defTabSz="914400" rtl="0" eaLnBrk="1" latinLnBrk="0" hangingPunct="1">
              <a:lnSpc>
                <a:spcPct val="90000"/>
              </a:lnSpc>
              <a:spcBef>
                <a:spcPts val="600"/>
              </a:spcBef>
              <a:spcAft>
                <a:spcPts val="300"/>
              </a:spcAft>
              <a:buClrTx/>
              <a:buFont typeface="+mj-lt"/>
              <a:buAutoNum type="arabicPeriod"/>
              <a:defRPr sz="1600" b="0" kern="1200">
                <a:solidFill>
                  <a:schemeClr val="tx1"/>
                </a:solidFill>
                <a:latin typeface="+mn-lt"/>
                <a:ea typeface="+mn-ea"/>
                <a:cs typeface="Segoe UI" panose="020B0502040204020203" pitchFamily="34" charset="0"/>
              </a:defRPr>
            </a:lvl7pPr>
            <a:lvl8pPr marL="432000" indent="-216000" algn="l" defTabSz="914400" rtl="0" eaLnBrk="1" latinLnBrk="0" hangingPunct="1">
              <a:lnSpc>
                <a:spcPct val="90000"/>
              </a:lnSpc>
              <a:spcBef>
                <a:spcPts val="600"/>
              </a:spcBef>
              <a:spcAft>
                <a:spcPts val="300"/>
              </a:spcAft>
              <a:buClrTx/>
              <a:buFont typeface="+mj-lt"/>
              <a:buAutoNum type="alphaLcPeriod"/>
              <a:defRPr sz="16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0" indent="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Font typeface="Wingdings" panose="05000000000000000000" pitchFamily="2" charset="2"/>
              <a:buNone/>
              <a:defRPr sz="2800" b="0" kern="1200">
                <a:solidFill>
                  <a:schemeClr val="tx2"/>
                </a:solidFill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defRPr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Footer Placeholder">
            <a:extLst>
              <a:ext uri="{FF2B5EF4-FFF2-40B4-BE49-F238E27FC236}">
                <a16:creationId xmlns:a16="http://schemas.microsoft.com/office/drawing/2014/main" id="{66BB9439-3BD5-6086-39A3-D0E7ACB033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To Insert document name go to Insert &gt; Header &amp; Footer</a:t>
            </a:r>
            <a:endParaRPr lang="en-GB" dirty="0"/>
          </a:p>
        </p:txBody>
      </p:sp>
      <p:sp>
        <p:nvSpPr>
          <p:cNvPr id="8" name="Slide Number Placeholder">
            <a:extLst>
              <a:ext uri="{FF2B5EF4-FFF2-40B4-BE49-F238E27FC236}">
                <a16:creationId xmlns:a16="http://schemas.microsoft.com/office/drawing/2014/main" id="{5DBFFC9A-7970-96AB-7D7F-53E0A4711C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A0B1D3-1885-42CB-AC73-9FFCE49556F9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3" name="Date Placeholder">
            <a:extLst>
              <a:ext uri="{FF2B5EF4-FFF2-40B4-BE49-F238E27FC236}">
                <a16:creationId xmlns:a16="http://schemas.microsoft.com/office/drawing/2014/main" id="{58F298A3-D2B4-6A16-31B4-86C283599292}"/>
              </a:ext>
            </a:extLst>
          </p:cNvPr>
          <p:cNvSpPr>
            <a:spLocks noGrp="1"/>
          </p:cNvSpPr>
          <p:nvPr>
            <p:ph type="dt" sz="half" idx="19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0446532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pos="3840">
          <p15:clr>
            <a:srgbClr val="FBAE40"/>
          </p15:clr>
        </p15:guide>
        <p15:guide id="3" orient="horz" pos="2342">
          <p15:clr>
            <a:srgbClr val="FBAE40"/>
          </p15:clr>
        </p15:guide>
        <p15:guide id="4" orient="horz" pos="2524">
          <p15:clr>
            <a:srgbClr val="FBAE40"/>
          </p15:clr>
        </p15:guide>
      </p15:sldGuideLst>
    </p:ext>
  </p:extLs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eneral - Three Statistics - Colo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">
            <a:extLst>
              <a:ext uri="{FF2B5EF4-FFF2-40B4-BE49-F238E27FC236}">
                <a16:creationId xmlns:a16="http://schemas.microsoft.com/office/drawing/2014/main" id="{BD0754D8-F68E-9A12-90E8-B524240C90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9751" y="460375"/>
            <a:ext cx="11110912" cy="553997"/>
          </a:xfrm>
        </p:spPr>
        <p:txBody>
          <a:bodyPr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2" name="Subtitle">
            <a:extLst>
              <a:ext uri="{FF2B5EF4-FFF2-40B4-BE49-F238E27FC236}">
                <a16:creationId xmlns:a16="http://schemas.microsoft.com/office/drawing/2014/main" id="{B3B796FD-83F0-6A3C-B40D-30BADF98CA8E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539751" y="1374373"/>
            <a:ext cx="11110913" cy="288000"/>
          </a:xfrm>
        </p:spPr>
        <p:txBody>
          <a:bodyPr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800"/>
              </a:spcBef>
              <a:spcAft>
                <a:spcPts val="300"/>
              </a:spcAft>
              <a:buClr>
                <a:schemeClr val="accent1"/>
              </a:buClr>
              <a:buFont typeface="Wingdings" panose="05000000000000000000" pitchFamily="2" charset="2"/>
              <a:buNone/>
              <a:defRPr sz="2000" b="0" kern="120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300"/>
              </a:spcAft>
              <a:buClr>
                <a:schemeClr val="accent1"/>
              </a:buClr>
              <a:buFontTx/>
              <a:buNone/>
              <a:defRPr sz="16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0" indent="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300"/>
              </a:spcAft>
              <a:buClr>
                <a:schemeClr val="accent1"/>
              </a:buClr>
              <a:buFont typeface="Wingdings" panose="05000000000000000000" pitchFamily="2" charset="2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Segoe UI Semibold" panose="020B0702040204020203" pitchFamily="34" charset="0"/>
              </a:defRPr>
            </a:lvl3pPr>
            <a:lvl4pPr marL="216000" indent="-216000" algn="l" defTabSz="914400" rtl="0" eaLnBrk="1" latinLnBrk="0" hangingPunct="1">
              <a:lnSpc>
                <a:spcPct val="90000"/>
              </a:lnSpc>
              <a:spcBef>
                <a:spcPts val="600"/>
              </a:spcBef>
              <a:spcAft>
                <a:spcPts val="30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Segoe UI" panose="020B0502040204020203" pitchFamily="34" charset="0"/>
              </a:defRPr>
            </a:lvl4pPr>
            <a:lvl5pPr marL="432000" indent="-216000" algn="l" defTabSz="914400" rtl="0" eaLnBrk="1" latinLnBrk="0" hangingPunct="1">
              <a:lnSpc>
                <a:spcPct val="90000"/>
              </a:lnSpc>
              <a:spcBef>
                <a:spcPts val="600"/>
              </a:spcBef>
              <a:spcAft>
                <a:spcPts val="300"/>
              </a:spcAft>
              <a:buClr>
                <a:schemeClr val="tx2"/>
              </a:buClr>
              <a:buSzPct val="120000"/>
              <a:buFont typeface="Segoe UI" panose="020B0502040204020203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Segoe UI" panose="020B0502040204020203" pitchFamily="34" charset="0"/>
              </a:defRPr>
            </a:lvl5pPr>
            <a:lvl6pPr marL="648000" indent="-216000" algn="l" defTabSz="914400" rtl="0" eaLnBrk="1" latinLnBrk="0" hangingPunct="1">
              <a:lnSpc>
                <a:spcPct val="90000"/>
              </a:lnSpc>
              <a:spcBef>
                <a:spcPts val="600"/>
              </a:spcBef>
              <a:spcAft>
                <a:spcPts val="30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Segoe UI" panose="020B0502040204020203" pitchFamily="34" charset="0"/>
              </a:defRPr>
            </a:lvl6pPr>
            <a:lvl7pPr marL="216000" indent="-216000" algn="l" defTabSz="914400" rtl="0" eaLnBrk="1" latinLnBrk="0" hangingPunct="1">
              <a:lnSpc>
                <a:spcPct val="90000"/>
              </a:lnSpc>
              <a:spcBef>
                <a:spcPts val="600"/>
              </a:spcBef>
              <a:spcAft>
                <a:spcPts val="300"/>
              </a:spcAft>
              <a:buClrTx/>
              <a:buFont typeface="+mj-lt"/>
              <a:buAutoNum type="arabicPeriod"/>
              <a:defRPr sz="1600" b="0" kern="1200">
                <a:solidFill>
                  <a:schemeClr val="tx1"/>
                </a:solidFill>
                <a:latin typeface="+mn-lt"/>
                <a:ea typeface="+mn-ea"/>
                <a:cs typeface="Segoe UI" panose="020B0502040204020203" pitchFamily="34" charset="0"/>
              </a:defRPr>
            </a:lvl7pPr>
            <a:lvl8pPr marL="432000" indent="-216000" algn="l" defTabSz="914400" rtl="0" eaLnBrk="1" latinLnBrk="0" hangingPunct="1">
              <a:lnSpc>
                <a:spcPct val="90000"/>
              </a:lnSpc>
              <a:spcBef>
                <a:spcPts val="600"/>
              </a:spcBef>
              <a:spcAft>
                <a:spcPts val="300"/>
              </a:spcAft>
              <a:buClrTx/>
              <a:buFont typeface="+mj-lt"/>
              <a:buAutoNum type="alphaLcPeriod"/>
              <a:defRPr sz="16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0" indent="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Font typeface="Wingdings" panose="05000000000000000000" pitchFamily="2" charset="2"/>
              <a:buNone/>
              <a:defRPr sz="2800" b="0" kern="1200">
                <a:solidFill>
                  <a:schemeClr val="tx2"/>
                </a:solidFill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defRPr>
            </a:lvl9pPr>
          </a:lstStyle>
          <a:p>
            <a:r>
              <a:rPr lang="en-US" dirty="0"/>
              <a:t>Click to add subtitle</a:t>
            </a:r>
          </a:p>
        </p:txBody>
      </p:sp>
      <p:sp>
        <p:nvSpPr>
          <p:cNvPr id="4" name="Text Placeholder 1">
            <a:extLst>
              <a:ext uri="{FF2B5EF4-FFF2-40B4-BE49-F238E27FC236}">
                <a16:creationId xmlns:a16="http://schemas.microsoft.com/office/drawing/2014/main" id="{1E0B89AD-2C4E-64D0-F564-11D421F48BB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39749" y="1949451"/>
            <a:ext cx="3511550" cy="3827463"/>
          </a:xfrm>
          <a:prstGeom prst="roundRect">
            <a:avLst>
              <a:gd name="adj" fmla="val 3588"/>
            </a:avLst>
          </a:prstGeom>
          <a:solidFill>
            <a:schemeClr val="bg1"/>
          </a:solidFill>
        </p:spPr>
        <p:txBody>
          <a:bodyPr lIns="108000" tIns="90000" rIns="108000" bIns="72000"/>
          <a:lstStyle>
            <a:lvl1pPr algn="ctr">
              <a:spcBef>
                <a:spcPts val="600"/>
              </a:spcBef>
              <a:spcAft>
                <a:spcPts val="600"/>
              </a:spcAft>
              <a:defRPr sz="2000">
                <a:solidFill>
                  <a:schemeClr val="tx2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1pPr>
            <a:lvl2pPr marL="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spcAft>
                <a:spcPts val="300"/>
              </a:spcAft>
              <a:buClr>
                <a:schemeClr val="accent1"/>
              </a:buClr>
              <a:buFontTx/>
              <a:buNone/>
              <a:defRPr sz="16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spcAft>
                <a:spcPts val="300"/>
              </a:spcAft>
              <a:buClr>
                <a:schemeClr val="accent1"/>
              </a:buClr>
              <a:buFont typeface="Wingdings" panose="05000000000000000000" pitchFamily="2" charset="2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Segoe UI Semibold" panose="020B0702040204020203" pitchFamily="34" charset="0"/>
              </a:defRPr>
            </a:lvl3pPr>
            <a:lvl4pPr marL="216000" indent="-216000" algn="l" defTabSz="914400" rtl="0" eaLnBrk="1" latinLnBrk="0" hangingPunct="1">
              <a:lnSpc>
                <a:spcPct val="90000"/>
              </a:lnSpc>
              <a:spcBef>
                <a:spcPts val="600"/>
              </a:spcBef>
              <a:spcAft>
                <a:spcPts val="30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Segoe UI" panose="020B0502040204020203" pitchFamily="34" charset="0"/>
              </a:defRPr>
            </a:lvl4pPr>
            <a:lvl5pPr marL="432000" indent="-216000" algn="l" defTabSz="914400" rtl="0" eaLnBrk="1" latinLnBrk="0" hangingPunct="1">
              <a:lnSpc>
                <a:spcPct val="90000"/>
              </a:lnSpc>
              <a:spcBef>
                <a:spcPts val="600"/>
              </a:spcBef>
              <a:spcAft>
                <a:spcPts val="300"/>
              </a:spcAft>
              <a:buClr>
                <a:schemeClr val="tx2"/>
              </a:buClr>
              <a:buSzPct val="120000"/>
              <a:buFont typeface="Segoe UI" panose="020B0502040204020203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Segoe UI" panose="020B0502040204020203" pitchFamily="34" charset="0"/>
              </a:defRPr>
            </a:lvl5pPr>
            <a:lvl6pPr marL="648000" indent="-216000" algn="l" defTabSz="914400" rtl="0" eaLnBrk="1" latinLnBrk="0" hangingPunct="1">
              <a:lnSpc>
                <a:spcPct val="90000"/>
              </a:lnSpc>
              <a:spcBef>
                <a:spcPts val="600"/>
              </a:spcBef>
              <a:spcAft>
                <a:spcPts val="30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Segoe UI" panose="020B0502040204020203" pitchFamily="34" charset="0"/>
              </a:defRPr>
            </a:lvl6pPr>
            <a:lvl7pPr marL="216000" indent="-216000" algn="l" defTabSz="914400" rtl="0" eaLnBrk="1" latinLnBrk="0" hangingPunct="1">
              <a:lnSpc>
                <a:spcPct val="90000"/>
              </a:lnSpc>
              <a:spcBef>
                <a:spcPts val="600"/>
              </a:spcBef>
              <a:spcAft>
                <a:spcPts val="300"/>
              </a:spcAft>
              <a:buClrTx/>
              <a:buFont typeface="+mj-lt"/>
              <a:buAutoNum type="arabicPeriod"/>
              <a:defRPr sz="1600" b="0" kern="1200">
                <a:solidFill>
                  <a:schemeClr val="tx1"/>
                </a:solidFill>
                <a:latin typeface="+mn-lt"/>
                <a:ea typeface="+mn-ea"/>
                <a:cs typeface="Segoe UI" panose="020B0502040204020203" pitchFamily="34" charset="0"/>
              </a:defRPr>
            </a:lvl7pPr>
            <a:lvl8pPr marL="432000" indent="-216000" algn="l" defTabSz="914400" rtl="0" eaLnBrk="1" latinLnBrk="0" hangingPunct="1">
              <a:lnSpc>
                <a:spcPct val="90000"/>
              </a:lnSpc>
              <a:spcBef>
                <a:spcPts val="600"/>
              </a:spcBef>
              <a:spcAft>
                <a:spcPts val="300"/>
              </a:spcAft>
              <a:buClrTx/>
              <a:buFont typeface="+mj-lt"/>
              <a:buAutoNum type="alphaLcPeriod"/>
              <a:defRPr sz="16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0" indent="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Font typeface="Wingdings" panose="05000000000000000000" pitchFamily="2" charset="2"/>
              <a:buNone/>
              <a:defRPr sz="2800" b="0" kern="1200">
                <a:solidFill>
                  <a:schemeClr val="tx2"/>
                </a:solidFill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defRPr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5" name="Text Placeholder 2">
            <a:extLst>
              <a:ext uri="{FF2B5EF4-FFF2-40B4-BE49-F238E27FC236}">
                <a16:creationId xmlns:a16="http://schemas.microsoft.com/office/drawing/2014/main" id="{8E26CF71-7488-67FD-F5B5-741E24021D43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339431" y="1949451"/>
            <a:ext cx="3511550" cy="3827463"/>
          </a:xfrm>
          <a:prstGeom prst="roundRect">
            <a:avLst>
              <a:gd name="adj" fmla="val 3588"/>
            </a:avLst>
          </a:prstGeom>
          <a:solidFill>
            <a:schemeClr val="bg1"/>
          </a:solidFill>
        </p:spPr>
        <p:txBody>
          <a:bodyPr lIns="108000" tIns="90000" rIns="108000" bIns="72000"/>
          <a:lstStyle>
            <a:lvl1pPr algn="ctr">
              <a:spcBef>
                <a:spcPts val="600"/>
              </a:spcBef>
              <a:spcAft>
                <a:spcPts val="600"/>
              </a:spcAft>
              <a:defRPr sz="2000">
                <a:solidFill>
                  <a:schemeClr val="tx2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1pPr>
            <a:lvl2pPr marL="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spcAft>
                <a:spcPts val="300"/>
              </a:spcAft>
              <a:buClr>
                <a:schemeClr val="accent1"/>
              </a:buClr>
              <a:buFontTx/>
              <a:buNone/>
              <a:defRPr sz="16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spcAft>
                <a:spcPts val="300"/>
              </a:spcAft>
              <a:buClr>
                <a:schemeClr val="accent1"/>
              </a:buClr>
              <a:buFont typeface="Wingdings" panose="05000000000000000000" pitchFamily="2" charset="2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Segoe UI Semibold" panose="020B0702040204020203" pitchFamily="34" charset="0"/>
              </a:defRPr>
            </a:lvl3pPr>
            <a:lvl4pPr marL="216000" indent="-216000" algn="l" defTabSz="914400" rtl="0" eaLnBrk="1" latinLnBrk="0" hangingPunct="1">
              <a:lnSpc>
                <a:spcPct val="90000"/>
              </a:lnSpc>
              <a:spcBef>
                <a:spcPts val="600"/>
              </a:spcBef>
              <a:spcAft>
                <a:spcPts val="30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Segoe UI" panose="020B0502040204020203" pitchFamily="34" charset="0"/>
              </a:defRPr>
            </a:lvl4pPr>
            <a:lvl5pPr marL="432000" indent="-216000" algn="l" defTabSz="914400" rtl="0" eaLnBrk="1" latinLnBrk="0" hangingPunct="1">
              <a:lnSpc>
                <a:spcPct val="90000"/>
              </a:lnSpc>
              <a:spcBef>
                <a:spcPts val="600"/>
              </a:spcBef>
              <a:spcAft>
                <a:spcPts val="300"/>
              </a:spcAft>
              <a:buClr>
                <a:schemeClr val="tx2"/>
              </a:buClr>
              <a:buSzPct val="120000"/>
              <a:buFont typeface="Segoe UI" panose="020B0502040204020203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Segoe UI" panose="020B0502040204020203" pitchFamily="34" charset="0"/>
              </a:defRPr>
            </a:lvl5pPr>
            <a:lvl6pPr marL="648000" indent="-216000" algn="l" defTabSz="914400" rtl="0" eaLnBrk="1" latinLnBrk="0" hangingPunct="1">
              <a:lnSpc>
                <a:spcPct val="90000"/>
              </a:lnSpc>
              <a:spcBef>
                <a:spcPts val="600"/>
              </a:spcBef>
              <a:spcAft>
                <a:spcPts val="30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Segoe UI" panose="020B0502040204020203" pitchFamily="34" charset="0"/>
              </a:defRPr>
            </a:lvl6pPr>
            <a:lvl7pPr marL="216000" indent="-216000" algn="l" defTabSz="914400" rtl="0" eaLnBrk="1" latinLnBrk="0" hangingPunct="1">
              <a:lnSpc>
                <a:spcPct val="90000"/>
              </a:lnSpc>
              <a:spcBef>
                <a:spcPts val="600"/>
              </a:spcBef>
              <a:spcAft>
                <a:spcPts val="300"/>
              </a:spcAft>
              <a:buClrTx/>
              <a:buFont typeface="+mj-lt"/>
              <a:buAutoNum type="arabicPeriod"/>
              <a:defRPr sz="1600" b="0" kern="1200">
                <a:solidFill>
                  <a:schemeClr val="tx1"/>
                </a:solidFill>
                <a:latin typeface="+mn-lt"/>
                <a:ea typeface="+mn-ea"/>
                <a:cs typeface="Segoe UI" panose="020B0502040204020203" pitchFamily="34" charset="0"/>
              </a:defRPr>
            </a:lvl7pPr>
            <a:lvl8pPr marL="432000" indent="-216000" algn="l" defTabSz="914400" rtl="0" eaLnBrk="1" latinLnBrk="0" hangingPunct="1">
              <a:lnSpc>
                <a:spcPct val="90000"/>
              </a:lnSpc>
              <a:spcBef>
                <a:spcPts val="600"/>
              </a:spcBef>
              <a:spcAft>
                <a:spcPts val="300"/>
              </a:spcAft>
              <a:buClrTx/>
              <a:buFont typeface="+mj-lt"/>
              <a:buAutoNum type="alphaLcPeriod"/>
              <a:defRPr sz="16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0" indent="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Font typeface="Wingdings" panose="05000000000000000000" pitchFamily="2" charset="2"/>
              <a:buNone/>
              <a:defRPr sz="2800" b="0" kern="1200">
                <a:solidFill>
                  <a:schemeClr val="tx2"/>
                </a:solidFill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defRPr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6" name="Text Placeholder 3">
            <a:extLst>
              <a:ext uri="{FF2B5EF4-FFF2-40B4-BE49-F238E27FC236}">
                <a16:creationId xmlns:a16="http://schemas.microsoft.com/office/drawing/2014/main" id="{DE8C0C6A-F465-7BEC-CC4C-2F63CF06AB81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8139114" y="1949451"/>
            <a:ext cx="3511550" cy="3827463"/>
          </a:xfrm>
          <a:prstGeom prst="roundRect">
            <a:avLst>
              <a:gd name="adj" fmla="val 3588"/>
            </a:avLst>
          </a:prstGeom>
          <a:solidFill>
            <a:schemeClr val="bg1"/>
          </a:solidFill>
        </p:spPr>
        <p:txBody>
          <a:bodyPr lIns="108000" tIns="90000" rIns="108000" bIns="72000"/>
          <a:lstStyle>
            <a:lvl1pPr algn="ctr">
              <a:spcBef>
                <a:spcPts val="600"/>
              </a:spcBef>
              <a:spcAft>
                <a:spcPts val="600"/>
              </a:spcAft>
              <a:defRPr sz="2000">
                <a:solidFill>
                  <a:schemeClr val="tx2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1pPr>
            <a:lvl2pPr marL="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spcAft>
                <a:spcPts val="300"/>
              </a:spcAft>
              <a:buClr>
                <a:schemeClr val="accent1"/>
              </a:buClr>
              <a:buFontTx/>
              <a:buNone/>
              <a:defRPr sz="16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spcAft>
                <a:spcPts val="300"/>
              </a:spcAft>
              <a:buClr>
                <a:schemeClr val="accent1"/>
              </a:buClr>
              <a:buFont typeface="Wingdings" panose="05000000000000000000" pitchFamily="2" charset="2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Segoe UI Semibold" panose="020B0702040204020203" pitchFamily="34" charset="0"/>
              </a:defRPr>
            </a:lvl3pPr>
            <a:lvl4pPr marL="216000" indent="-216000" algn="l" defTabSz="914400" rtl="0" eaLnBrk="1" latinLnBrk="0" hangingPunct="1">
              <a:lnSpc>
                <a:spcPct val="90000"/>
              </a:lnSpc>
              <a:spcBef>
                <a:spcPts val="600"/>
              </a:spcBef>
              <a:spcAft>
                <a:spcPts val="30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Segoe UI" panose="020B0502040204020203" pitchFamily="34" charset="0"/>
              </a:defRPr>
            </a:lvl4pPr>
            <a:lvl5pPr marL="432000" indent="-216000" algn="l" defTabSz="914400" rtl="0" eaLnBrk="1" latinLnBrk="0" hangingPunct="1">
              <a:lnSpc>
                <a:spcPct val="90000"/>
              </a:lnSpc>
              <a:spcBef>
                <a:spcPts val="600"/>
              </a:spcBef>
              <a:spcAft>
                <a:spcPts val="300"/>
              </a:spcAft>
              <a:buClr>
                <a:schemeClr val="tx2"/>
              </a:buClr>
              <a:buSzPct val="120000"/>
              <a:buFont typeface="Segoe UI" panose="020B0502040204020203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Segoe UI" panose="020B0502040204020203" pitchFamily="34" charset="0"/>
              </a:defRPr>
            </a:lvl5pPr>
            <a:lvl6pPr marL="648000" indent="-216000" algn="l" defTabSz="914400" rtl="0" eaLnBrk="1" latinLnBrk="0" hangingPunct="1">
              <a:lnSpc>
                <a:spcPct val="90000"/>
              </a:lnSpc>
              <a:spcBef>
                <a:spcPts val="600"/>
              </a:spcBef>
              <a:spcAft>
                <a:spcPts val="30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Segoe UI" panose="020B0502040204020203" pitchFamily="34" charset="0"/>
              </a:defRPr>
            </a:lvl6pPr>
            <a:lvl7pPr marL="216000" indent="-216000" algn="l" defTabSz="914400" rtl="0" eaLnBrk="1" latinLnBrk="0" hangingPunct="1">
              <a:lnSpc>
                <a:spcPct val="90000"/>
              </a:lnSpc>
              <a:spcBef>
                <a:spcPts val="600"/>
              </a:spcBef>
              <a:spcAft>
                <a:spcPts val="300"/>
              </a:spcAft>
              <a:buClrTx/>
              <a:buFont typeface="+mj-lt"/>
              <a:buAutoNum type="arabicPeriod"/>
              <a:defRPr sz="1600" b="0" kern="1200">
                <a:solidFill>
                  <a:schemeClr val="tx1"/>
                </a:solidFill>
                <a:latin typeface="+mn-lt"/>
                <a:ea typeface="+mn-ea"/>
                <a:cs typeface="Segoe UI" panose="020B0502040204020203" pitchFamily="34" charset="0"/>
              </a:defRPr>
            </a:lvl7pPr>
            <a:lvl8pPr marL="432000" indent="-216000" algn="l" defTabSz="914400" rtl="0" eaLnBrk="1" latinLnBrk="0" hangingPunct="1">
              <a:lnSpc>
                <a:spcPct val="90000"/>
              </a:lnSpc>
              <a:spcBef>
                <a:spcPts val="600"/>
              </a:spcBef>
              <a:spcAft>
                <a:spcPts val="300"/>
              </a:spcAft>
              <a:buClrTx/>
              <a:buFont typeface="+mj-lt"/>
              <a:buAutoNum type="alphaLcPeriod"/>
              <a:defRPr sz="16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0" indent="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Font typeface="Wingdings" panose="05000000000000000000" pitchFamily="2" charset="2"/>
              <a:buNone/>
              <a:defRPr sz="2800" b="0" kern="1200">
                <a:solidFill>
                  <a:schemeClr val="tx2"/>
                </a:solidFill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defRPr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Footer Placeholder">
            <a:extLst>
              <a:ext uri="{FF2B5EF4-FFF2-40B4-BE49-F238E27FC236}">
                <a16:creationId xmlns:a16="http://schemas.microsoft.com/office/drawing/2014/main" id="{66BB9439-3BD5-6086-39A3-D0E7ACB033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To Insert document name go to Insert &gt; Header &amp; Footer</a:t>
            </a:r>
            <a:endParaRPr lang="en-GB" dirty="0"/>
          </a:p>
        </p:txBody>
      </p:sp>
      <p:sp>
        <p:nvSpPr>
          <p:cNvPr id="8" name="Slide Number Placeholder">
            <a:extLst>
              <a:ext uri="{FF2B5EF4-FFF2-40B4-BE49-F238E27FC236}">
                <a16:creationId xmlns:a16="http://schemas.microsoft.com/office/drawing/2014/main" id="{5DBFFC9A-7970-96AB-7D7F-53E0A4711C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A0B1D3-1885-42CB-AC73-9FFCE49556F9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3" name="Date Placeholder">
            <a:extLst>
              <a:ext uri="{FF2B5EF4-FFF2-40B4-BE49-F238E27FC236}">
                <a16:creationId xmlns:a16="http://schemas.microsoft.com/office/drawing/2014/main" id="{D2A0A461-527E-F2BB-D61C-B5A9F5E0A7C2}"/>
              </a:ext>
            </a:extLst>
          </p:cNvPr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0142401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pos="3840">
          <p15:clr>
            <a:srgbClr val="FBAE40"/>
          </p15:clr>
        </p15:guide>
        <p15:guide id="3" orient="horz" pos="2342">
          <p15:clr>
            <a:srgbClr val="FBAE40"/>
          </p15:clr>
        </p15:guide>
        <p15:guide id="4" orient="horz" pos="2524">
          <p15:clr>
            <a:srgbClr val="FBAE40"/>
          </p15:clr>
        </p15:guide>
      </p15:sldGuideLst>
    </p:ext>
  </p:extLs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eneral - Six Statistics - Colo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">
            <a:extLst>
              <a:ext uri="{FF2B5EF4-FFF2-40B4-BE49-F238E27FC236}">
                <a16:creationId xmlns:a16="http://schemas.microsoft.com/office/drawing/2014/main" id="{BD0754D8-F68E-9A12-90E8-B524240C90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9751" y="460375"/>
            <a:ext cx="11110912" cy="553997"/>
          </a:xfrm>
        </p:spPr>
        <p:txBody>
          <a:bodyPr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2" name="Subtitle">
            <a:extLst>
              <a:ext uri="{FF2B5EF4-FFF2-40B4-BE49-F238E27FC236}">
                <a16:creationId xmlns:a16="http://schemas.microsoft.com/office/drawing/2014/main" id="{B3B796FD-83F0-6A3C-B40D-30BADF98CA8E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539751" y="1374373"/>
            <a:ext cx="11110913" cy="288000"/>
          </a:xfrm>
        </p:spPr>
        <p:txBody>
          <a:bodyPr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800"/>
              </a:spcBef>
              <a:spcAft>
                <a:spcPts val="300"/>
              </a:spcAft>
              <a:buClr>
                <a:schemeClr val="accent1"/>
              </a:buClr>
              <a:buFont typeface="Wingdings" panose="05000000000000000000" pitchFamily="2" charset="2"/>
              <a:buNone/>
              <a:defRPr sz="2000" b="0" kern="120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300"/>
              </a:spcAft>
              <a:buClr>
                <a:schemeClr val="accent1"/>
              </a:buClr>
              <a:buFontTx/>
              <a:buNone/>
              <a:defRPr sz="16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0" indent="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300"/>
              </a:spcAft>
              <a:buClr>
                <a:schemeClr val="accent1"/>
              </a:buClr>
              <a:buFont typeface="Wingdings" panose="05000000000000000000" pitchFamily="2" charset="2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Segoe UI Semibold" panose="020B0702040204020203" pitchFamily="34" charset="0"/>
              </a:defRPr>
            </a:lvl3pPr>
            <a:lvl4pPr marL="216000" indent="-216000" algn="l" defTabSz="914400" rtl="0" eaLnBrk="1" latinLnBrk="0" hangingPunct="1">
              <a:lnSpc>
                <a:spcPct val="90000"/>
              </a:lnSpc>
              <a:spcBef>
                <a:spcPts val="600"/>
              </a:spcBef>
              <a:spcAft>
                <a:spcPts val="30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Segoe UI" panose="020B0502040204020203" pitchFamily="34" charset="0"/>
              </a:defRPr>
            </a:lvl4pPr>
            <a:lvl5pPr marL="432000" indent="-216000" algn="l" defTabSz="914400" rtl="0" eaLnBrk="1" latinLnBrk="0" hangingPunct="1">
              <a:lnSpc>
                <a:spcPct val="90000"/>
              </a:lnSpc>
              <a:spcBef>
                <a:spcPts val="600"/>
              </a:spcBef>
              <a:spcAft>
                <a:spcPts val="300"/>
              </a:spcAft>
              <a:buClr>
                <a:schemeClr val="tx2"/>
              </a:buClr>
              <a:buSzPct val="120000"/>
              <a:buFont typeface="Segoe UI" panose="020B0502040204020203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Segoe UI" panose="020B0502040204020203" pitchFamily="34" charset="0"/>
              </a:defRPr>
            </a:lvl5pPr>
            <a:lvl6pPr marL="648000" indent="-216000" algn="l" defTabSz="914400" rtl="0" eaLnBrk="1" latinLnBrk="0" hangingPunct="1">
              <a:lnSpc>
                <a:spcPct val="90000"/>
              </a:lnSpc>
              <a:spcBef>
                <a:spcPts val="600"/>
              </a:spcBef>
              <a:spcAft>
                <a:spcPts val="30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Segoe UI" panose="020B0502040204020203" pitchFamily="34" charset="0"/>
              </a:defRPr>
            </a:lvl6pPr>
            <a:lvl7pPr marL="216000" indent="-216000" algn="l" defTabSz="914400" rtl="0" eaLnBrk="1" latinLnBrk="0" hangingPunct="1">
              <a:lnSpc>
                <a:spcPct val="90000"/>
              </a:lnSpc>
              <a:spcBef>
                <a:spcPts val="600"/>
              </a:spcBef>
              <a:spcAft>
                <a:spcPts val="300"/>
              </a:spcAft>
              <a:buClrTx/>
              <a:buFont typeface="+mj-lt"/>
              <a:buAutoNum type="arabicPeriod"/>
              <a:defRPr sz="1600" b="0" kern="1200">
                <a:solidFill>
                  <a:schemeClr val="tx1"/>
                </a:solidFill>
                <a:latin typeface="+mn-lt"/>
                <a:ea typeface="+mn-ea"/>
                <a:cs typeface="Segoe UI" panose="020B0502040204020203" pitchFamily="34" charset="0"/>
              </a:defRPr>
            </a:lvl7pPr>
            <a:lvl8pPr marL="432000" indent="-216000" algn="l" defTabSz="914400" rtl="0" eaLnBrk="1" latinLnBrk="0" hangingPunct="1">
              <a:lnSpc>
                <a:spcPct val="90000"/>
              </a:lnSpc>
              <a:spcBef>
                <a:spcPts val="600"/>
              </a:spcBef>
              <a:spcAft>
                <a:spcPts val="300"/>
              </a:spcAft>
              <a:buClrTx/>
              <a:buFont typeface="+mj-lt"/>
              <a:buAutoNum type="alphaLcPeriod"/>
              <a:defRPr sz="16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0" indent="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Font typeface="Wingdings" panose="05000000000000000000" pitchFamily="2" charset="2"/>
              <a:buNone/>
              <a:defRPr sz="2800" b="0" kern="1200">
                <a:solidFill>
                  <a:schemeClr val="tx2"/>
                </a:solidFill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defRPr>
            </a:lvl9pPr>
          </a:lstStyle>
          <a:p>
            <a:r>
              <a:rPr lang="en-US" dirty="0"/>
              <a:t>Click to add subtitle</a:t>
            </a:r>
          </a:p>
        </p:txBody>
      </p:sp>
      <p:sp>
        <p:nvSpPr>
          <p:cNvPr id="4" name="Text Placeholder 1">
            <a:extLst>
              <a:ext uri="{FF2B5EF4-FFF2-40B4-BE49-F238E27FC236}">
                <a16:creationId xmlns:a16="http://schemas.microsoft.com/office/drawing/2014/main" id="{1E0B89AD-2C4E-64D0-F564-11D421F48BB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39749" y="1949451"/>
            <a:ext cx="3511550" cy="1770327"/>
          </a:xfrm>
          <a:prstGeom prst="roundRect">
            <a:avLst>
              <a:gd name="adj" fmla="val 7117"/>
            </a:avLst>
          </a:prstGeom>
          <a:solidFill>
            <a:schemeClr val="bg1"/>
          </a:solidFill>
        </p:spPr>
        <p:txBody>
          <a:bodyPr lIns="108000" tIns="90000" rIns="108000" bIns="72000"/>
          <a:lstStyle>
            <a:lvl1pPr algn="ctr">
              <a:spcBef>
                <a:spcPts val="600"/>
              </a:spcBef>
              <a:spcAft>
                <a:spcPts val="600"/>
              </a:spcAft>
              <a:defRPr sz="2000">
                <a:solidFill>
                  <a:schemeClr val="tx2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1pPr>
            <a:lvl2pPr marL="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spcAft>
                <a:spcPts val="300"/>
              </a:spcAft>
              <a:buClr>
                <a:schemeClr val="accent1"/>
              </a:buClr>
              <a:buFontTx/>
              <a:buNone/>
              <a:defRPr sz="16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spcAft>
                <a:spcPts val="300"/>
              </a:spcAft>
              <a:buClr>
                <a:schemeClr val="accent1"/>
              </a:buClr>
              <a:buFont typeface="Wingdings" panose="05000000000000000000" pitchFamily="2" charset="2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Segoe UI Semibold" panose="020B0702040204020203" pitchFamily="34" charset="0"/>
              </a:defRPr>
            </a:lvl3pPr>
            <a:lvl4pPr marL="216000" indent="-216000" algn="l" defTabSz="914400" rtl="0" eaLnBrk="1" latinLnBrk="0" hangingPunct="1">
              <a:lnSpc>
                <a:spcPct val="90000"/>
              </a:lnSpc>
              <a:spcBef>
                <a:spcPts val="600"/>
              </a:spcBef>
              <a:spcAft>
                <a:spcPts val="30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Segoe UI" panose="020B0502040204020203" pitchFamily="34" charset="0"/>
              </a:defRPr>
            </a:lvl4pPr>
            <a:lvl5pPr marL="432000" indent="-216000" algn="l" defTabSz="914400" rtl="0" eaLnBrk="1" latinLnBrk="0" hangingPunct="1">
              <a:lnSpc>
                <a:spcPct val="90000"/>
              </a:lnSpc>
              <a:spcBef>
                <a:spcPts val="600"/>
              </a:spcBef>
              <a:spcAft>
                <a:spcPts val="300"/>
              </a:spcAft>
              <a:buClr>
                <a:schemeClr val="tx2"/>
              </a:buClr>
              <a:buSzPct val="120000"/>
              <a:buFont typeface="Segoe UI" panose="020B0502040204020203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Segoe UI" panose="020B0502040204020203" pitchFamily="34" charset="0"/>
              </a:defRPr>
            </a:lvl5pPr>
            <a:lvl6pPr marL="648000" indent="-216000" algn="l" defTabSz="914400" rtl="0" eaLnBrk="1" latinLnBrk="0" hangingPunct="1">
              <a:lnSpc>
                <a:spcPct val="90000"/>
              </a:lnSpc>
              <a:spcBef>
                <a:spcPts val="600"/>
              </a:spcBef>
              <a:spcAft>
                <a:spcPts val="30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Segoe UI" panose="020B0502040204020203" pitchFamily="34" charset="0"/>
              </a:defRPr>
            </a:lvl6pPr>
            <a:lvl7pPr marL="216000" indent="-216000" algn="l" defTabSz="914400" rtl="0" eaLnBrk="1" latinLnBrk="0" hangingPunct="1">
              <a:lnSpc>
                <a:spcPct val="90000"/>
              </a:lnSpc>
              <a:spcBef>
                <a:spcPts val="600"/>
              </a:spcBef>
              <a:spcAft>
                <a:spcPts val="300"/>
              </a:spcAft>
              <a:buClrTx/>
              <a:buFont typeface="+mj-lt"/>
              <a:buAutoNum type="arabicPeriod"/>
              <a:defRPr sz="1600" b="0" kern="1200">
                <a:solidFill>
                  <a:schemeClr val="tx1"/>
                </a:solidFill>
                <a:latin typeface="+mn-lt"/>
                <a:ea typeface="+mn-ea"/>
                <a:cs typeface="Segoe UI" panose="020B0502040204020203" pitchFamily="34" charset="0"/>
              </a:defRPr>
            </a:lvl7pPr>
            <a:lvl8pPr marL="432000" indent="-216000" algn="l" defTabSz="914400" rtl="0" eaLnBrk="1" latinLnBrk="0" hangingPunct="1">
              <a:lnSpc>
                <a:spcPct val="90000"/>
              </a:lnSpc>
              <a:spcBef>
                <a:spcPts val="600"/>
              </a:spcBef>
              <a:spcAft>
                <a:spcPts val="300"/>
              </a:spcAft>
              <a:buClrTx/>
              <a:buFont typeface="+mj-lt"/>
              <a:buAutoNum type="alphaLcPeriod"/>
              <a:defRPr sz="16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0" indent="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Font typeface="Wingdings" panose="05000000000000000000" pitchFamily="2" charset="2"/>
              <a:buNone/>
              <a:defRPr sz="2800" b="0" kern="1200">
                <a:solidFill>
                  <a:schemeClr val="tx2"/>
                </a:solidFill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defRPr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15" name="Text Placeholder 2">
            <a:extLst>
              <a:ext uri="{FF2B5EF4-FFF2-40B4-BE49-F238E27FC236}">
                <a16:creationId xmlns:a16="http://schemas.microsoft.com/office/drawing/2014/main" id="{8E26CF71-7488-67FD-F5B5-741E24021D43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339431" y="1949451"/>
            <a:ext cx="3511550" cy="1770327"/>
          </a:xfrm>
          <a:prstGeom prst="roundRect">
            <a:avLst>
              <a:gd name="adj" fmla="val 7117"/>
            </a:avLst>
          </a:prstGeom>
          <a:solidFill>
            <a:schemeClr val="bg1"/>
          </a:solidFill>
        </p:spPr>
        <p:txBody>
          <a:bodyPr lIns="108000" tIns="90000" rIns="108000" bIns="72000"/>
          <a:lstStyle>
            <a:lvl1pPr algn="ctr">
              <a:spcBef>
                <a:spcPts val="600"/>
              </a:spcBef>
              <a:spcAft>
                <a:spcPts val="600"/>
              </a:spcAft>
              <a:defRPr sz="2000">
                <a:solidFill>
                  <a:schemeClr val="tx2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1pPr>
            <a:lvl2pPr marL="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spcAft>
                <a:spcPts val="300"/>
              </a:spcAft>
              <a:buClr>
                <a:schemeClr val="accent1"/>
              </a:buClr>
              <a:buFontTx/>
              <a:buNone/>
              <a:defRPr sz="16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spcAft>
                <a:spcPts val="300"/>
              </a:spcAft>
              <a:buClr>
                <a:schemeClr val="accent1"/>
              </a:buClr>
              <a:buFont typeface="Wingdings" panose="05000000000000000000" pitchFamily="2" charset="2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Segoe UI Semibold" panose="020B0702040204020203" pitchFamily="34" charset="0"/>
              </a:defRPr>
            </a:lvl3pPr>
            <a:lvl4pPr marL="216000" indent="-216000" algn="l" defTabSz="914400" rtl="0" eaLnBrk="1" latinLnBrk="0" hangingPunct="1">
              <a:lnSpc>
                <a:spcPct val="90000"/>
              </a:lnSpc>
              <a:spcBef>
                <a:spcPts val="600"/>
              </a:spcBef>
              <a:spcAft>
                <a:spcPts val="30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Segoe UI" panose="020B0502040204020203" pitchFamily="34" charset="0"/>
              </a:defRPr>
            </a:lvl4pPr>
            <a:lvl5pPr marL="432000" indent="-216000" algn="l" defTabSz="914400" rtl="0" eaLnBrk="1" latinLnBrk="0" hangingPunct="1">
              <a:lnSpc>
                <a:spcPct val="90000"/>
              </a:lnSpc>
              <a:spcBef>
                <a:spcPts val="600"/>
              </a:spcBef>
              <a:spcAft>
                <a:spcPts val="300"/>
              </a:spcAft>
              <a:buClr>
                <a:schemeClr val="tx2"/>
              </a:buClr>
              <a:buSzPct val="120000"/>
              <a:buFont typeface="Segoe UI" panose="020B0502040204020203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Segoe UI" panose="020B0502040204020203" pitchFamily="34" charset="0"/>
              </a:defRPr>
            </a:lvl5pPr>
            <a:lvl6pPr marL="648000" indent="-216000" algn="l" defTabSz="914400" rtl="0" eaLnBrk="1" latinLnBrk="0" hangingPunct="1">
              <a:lnSpc>
                <a:spcPct val="90000"/>
              </a:lnSpc>
              <a:spcBef>
                <a:spcPts val="600"/>
              </a:spcBef>
              <a:spcAft>
                <a:spcPts val="30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Segoe UI" panose="020B0502040204020203" pitchFamily="34" charset="0"/>
              </a:defRPr>
            </a:lvl6pPr>
            <a:lvl7pPr marL="216000" indent="-216000" algn="l" defTabSz="914400" rtl="0" eaLnBrk="1" latinLnBrk="0" hangingPunct="1">
              <a:lnSpc>
                <a:spcPct val="90000"/>
              </a:lnSpc>
              <a:spcBef>
                <a:spcPts val="600"/>
              </a:spcBef>
              <a:spcAft>
                <a:spcPts val="300"/>
              </a:spcAft>
              <a:buClrTx/>
              <a:buFont typeface="+mj-lt"/>
              <a:buAutoNum type="arabicPeriod"/>
              <a:defRPr sz="1600" b="0" kern="1200">
                <a:solidFill>
                  <a:schemeClr val="tx1"/>
                </a:solidFill>
                <a:latin typeface="+mn-lt"/>
                <a:ea typeface="+mn-ea"/>
                <a:cs typeface="Segoe UI" panose="020B0502040204020203" pitchFamily="34" charset="0"/>
              </a:defRPr>
            </a:lvl7pPr>
            <a:lvl8pPr marL="432000" indent="-216000" algn="l" defTabSz="914400" rtl="0" eaLnBrk="1" latinLnBrk="0" hangingPunct="1">
              <a:lnSpc>
                <a:spcPct val="90000"/>
              </a:lnSpc>
              <a:spcBef>
                <a:spcPts val="600"/>
              </a:spcBef>
              <a:spcAft>
                <a:spcPts val="300"/>
              </a:spcAft>
              <a:buClrTx/>
              <a:buFont typeface="+mj-lt"/>
              <a:buAutoNum type="alphaLcPeriod"/>
              <a:defRPr sz="16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0" indent="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Font typeface="Wingdings" panose="05000000000000000000" pitchFamily="2" charset="2"/>
              <a:buNone/>
              <a:defRPr sz="2800" b="0" kern="1200">
                <a:solidFill>
                  <a:schemeClr val="tx2"/>
                </a:solidFill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defRPr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16" name="Text Placeholder 3">
            <a:extLst>
              <a:ext uri="{FF2B5EF4-FFF2-40B4-BE49-F238E27FC236}">
                <a16:creationId xmlns:a16="http://schemas.microsoft.com/office/drawing/2014/main" id="{DE8C0C6A-F465-7BEC-CC4C-2F63CF06AB81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8139114" y="1949451"/>
            <a:ext cx="3511550" cy="1770327"/>
          </a:xfrm>
          <a:prstGeom prst="roundRect">
            <a:avLst>
              <a:gd name="adj" fmla="val 7117"/>
            </a:avLst>
          </a:prstGeom>
          <a:solidFill>
            <a:schemeClr val="bg1"/>
          </a:solidFill>
        </p:spPr>
        <p:txBody>
          <a:bodyPr lIns="108000" tIns="90000" rIns="108000" bIns="72000"/>
          <a:lstStyle>
            <a:lvl1pPr algn="ctr">
              <a:spcBef>
                <a:spcPts val="600"/>
              </a:spcBef>
              <a:spcAft>
                <a:spcPts val="600"/>
              </a:spcAft>
              <a:defRPr sz="2000">
                <a:solidFill>
                  <a:schemeClr val="tx2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1pPr>
            <a:lvl2pPr marL="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spcAft>
                <a:spcPts val="300"/>
              </a:spcAft>
              <a:buClr>
                <a:schemeClr val="accent1"/>
              </a:buClr>
              <a:buFontTx/>
              <a:buNone/>
              <a:defRPr sz="16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spcAft>
                <a:spcPts val="300"/>
              </a:spcAft>
              <a:buClr>
                <a:schemeClr val="accent1"/>
              </a:buClr>
              <a:buFont typeface="Wingdings" panose="05000000000000000000" pitchFamily="2" charset="2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Segoe UI Semibold" panose="020B0702040204020203" pitchFamily="34" charset="0"/>
              </a:defRPr>
            </a:lvl3pPr>
            <a:lvl4pPr marL="216000" indent="-216000" algn="l" defTabSz="914400" rtl="0" eaLnBrk="1" latinLnBrk="0" hangingPunct="1">
              <a:lnSpc>
                <a:spcPct val="90000"/>
              </a:lnSpc>
              <a:spcBef>
                <a:spcPts val="600"/>
              </a:spcBef>
              <a:spcAft>
                <a:spcPts val="30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Segoe UI" panose="020B0502040204020203" pitchFamily="34" charset="0"/>
              </a:defRPr>
            </a:lvl4pPr>
            <a:lvl5pPr marL="432000" indent="-216000" algn="l" defTabSz="914400" rtl="0" eaLnBrk="1" latinLnBrk="0" hangingPunct="1">
              <a:lnSpc>
                <a:spcPct val="90000"/>
              </a:lnSpc>
              <a:spcBef>
                <a:spcPts val="600"/>
              </a:spcBef>
              <a:spcAft>
                <a:spcPts val="300"/>
              </a:spcAft>
              <a:buClr>
                <a:schemeClr val="tx2"/>
              </a:buClr>
              <a:buSzPct val="120000"/>
              <a:buFont typeface="Segoe UI" panose="020B0502040204020203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Segoe UI" panose="020B0502040204020203" pitchFamily="34" charset="0"/>
              </a:defRPr>
            </a:lvl5pPr>
            <a:lvl6pPr marL="648000" indent="-216000" algn="l" defTabSz="914400" rtl="0" eaLnBrk="1" latinLnBrk="0" hangingPunct="1">
              <a:lnSpc>
                <a:spcPct val="90000"/>
              </a:lnSpc>
              <a:spcBef>
                <a:spcPts val="600"/>
              </a:spcBef>
              <a:spcAft>
                <a:spcPts val="30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Segoe UI" panose="020B0502040204020203" pitchFamily="34" charset="0"/>
              </a:defRPr>
            </a:lvl6pPr>
            <a:lvl7pPr marL="216000" indent="-216000" algn="l" defTabSz="914400" rtl="0" eaLnBrk="1" latinLnBrk="0" hangingPunct="1">
              <a:lnSpc>
                <a:spcPct val="90000"/>
              </a:lnSpc>
              <a:spcBef>
                <a:spcPts val="600"/>
              </a:spcBef>
              <a:spcAft>
                <a:spcPts val="300"/>
              </a:spcAft>
              <a:buClrTx/>
              <a:buFont typeface="+mj-lt"/>
              <a:buAutoNum type="arabicPeriod"/>
              <a:defRPr sz="1600" b="0" kern="1200">
                <a:solidFill>
                  <a:schemeClr val="tx1"/>
                </a:solidFill>
                <a:latin typeface="+mn-lt"/>
                <a:ea typeface="+mn-ea"/>
                <a:cs typeface="Segoe UI" panose="020B0502040204020203" pitchFamily="34" charset="0"/>
              </a:defRPr>
            </a:lvl7pPr>
            <a:lvl8pPr marL="432000" indent="-216000" algn="l" defTabSz="914400" rtl="0" eaLnBrk="1" latinLnBrk="0" hangingPunct="1">
              <a:lnSpc>
                <a:spcPct val="90000"/>
              </a:lnSpc>
              <a:spcBef>
                <a:spcPts val="600"/>
              </a:spcBef>
              <a:spcAft>
                <a:spcPts val="300"/>
              </a:spcAft>
              <a:buClrTx/>
              <a:buFont typeface="+mj-lt"/>
              <a:buAutoNum type="alphaLcPeriod"/>
              <a:defRPr sz="16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0" indent="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Font typeface="Wingdings" panose="05000000000000000000" pitchFamily="2" charset="2"/>
              <a:buNone/>
              <a:defRPr sz="2800" b="0" kern="1200">
                <a:solidFill>
                  <a:schemeClr val="tx2"/>
                </a:solidFill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defRPr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17" name="Text Placeholder 4">
            <a:extLst>
              <a:ext uri="{FF2B5EF4-FFF2-40B4-BE49-F238E27FC236}">
                <a16:creationId xmlns:a16="http://schemas.microsoft.com/office/drawing/2014/main" id="{11621625-4E08-A3F4-9F7C-F7AC42F10334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539749" y="4006257"/>
            <a:ext cx="3511550" cy="1770327"/>
          </a:xfrm>
          <a:prstGeom prst="roundRect">
            <a:avLst>
              <a:gd name="adj" fmla="val 7117"/>
            </a:avLst>
          </a:prstGeom>
          <a:solidFill>
            <a:schemeClr val="bg1"/>
          </a:solidFill>
        </p:spPr>
        <p:txBody>
          <a:bodyPr lIns="108000" tIns="90000" rIns="108000" bIns="72000"/>
          <a:lstStyle>
            <a:lvl1pPr algn="ctr">
              <a:spcBef>
                <a:spcPts val="600"/>
              </a:spcBef>
              <a:spcAft>
                <a:spcPts val="600"/>
              </a:spcAft>
              <a:defRPr sz="2000">
                <a:solidFill>
                  <a:schemeClr val="tx2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1pPr>
            <a:lvl2pPr marL="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spcAft>
                <a:spcPts val="300"/>
              </a:spcAft>
              <a:buClr>
                <a:schemeClr val="accent1"/>
              </a:buClr>
              <a:buFontTx/>
              <a:buNone/>
              <a:defRPr sz="16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spcAft>
                <a:spcPts val="300"/>
              </a:spcAft>
              <a:buClr>
                <a:schemeClr val="accent1"/>
              </a:buClr>
              <a:buFont typeface="Wingdings" panose="05000000000000000000" pitchFamily="2" charset="2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Segoe UI Semibold" panose="020B0702040204020203" pitchFamily="34" charset="0"/>
              </a:defRPr>
            </a:lvl3pPr>
            <a:lvl4pPr marL="216000" indent="-216000" algn="l" defTabSz="914400" rtl="0" eaLnBrk="1" latinLnBrk="0" hangingPunct="1">
              <a:lnSpc>
                <a:spcPct val="90000"/>
              </a:lnSpc>
              <a:spcBef>
                <a:spcPts val="600"/>
              </a:spcBef>
              <a:spcAft>
                <a:spcPts val="30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Segoe UI" panose="020B0502040204020203" pitchFamily="34" charset="0"/>
              </a:defRPr>
            </a:lvl4pPr>
            <a:lvl5pPr marL="432000" indent="-216000" algn="l" defTabSz="914400" rtl="0" eaLnBrk="1" latinLnBrk="0" hangingPunct="1">
              <a:lnSpc>
                <a:spcPct val="90000"/>
              </a:lnSpc>
              <a:spcBef>
                <a:spcPts val="600"/>
              </a:spcBef>
              <a:spcAft>
                <a:spcPts val="300"/>
              </a:spcAft>
              <a:buClr>
                <a:schemeClr val="tx2"/>
              </a:buClr>
              <a:buSzPct val="120000"/>
              <a:buFont typeface="Segoe UI" panose="020B0502040204020203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Segoe UI" panose="020B0502040204020203" pitchFamily="34" charset="0"/>
              </a:defRPr>
            </a:lvl5pPr>
            <a:lvl6pPr marL="648000" indent="-216000" algn="l" defTabSz="914400" rtl="0" eaLnBrk="1" latinLnBrk="0" hangingPunct="1">
              <a:lnSpc>
                <a:spcPct val="90000"/>
              </a:lnSpc>
              <a:spcBef>
                <a:spcPts val="600"/>
              </a:spcBef>
              <a:spcAft>
                <a:spcPts val="30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Segoe UI" panose="020B0502040204020203" pitchFamily="34" charset="0"/>
              </a:defRPr>
            </a:lvl6pPr>
            <a:lvl7pPr marL="216000" indent="-216000" algn="l" defTabSz="914400" rtl="0" eaLnBrk="1" latinLnBrk="0" hangingPunct="1">
              <a:lnSpc>
                <a:spcPct val="90000"/>
              </a:lnSpc>
              <a:spcBef>
                <a:spcPts val="600"/>
              </a:spcBef>
              <a:spcAft>
                <a:spcPts val="300"/>
              </a:spcAft>
              <a:buClrTx/>
              <a:buFont typeface="+mj-lt"/>
              <a:buAutoNum type="arabicPeriod"/>
              <a:defRPr sz="1600" b="0" kern="1200">
                <a:solidFill>
                  <a:schemeClr val="tx1"/>
                </a:solidFill>
                <a:latin typeface="+mn-lt"/>
                <a:ea typeface="+mn-ea"/>
                <a:cs typeface="Segoe UI" panose="020B0502040204020203" pitchFamily="34" charset="0"/>
              </a:defRPr>
            </a:lvl7pPr>
            <a:lvl8pPr marL="432000" indent="-216000" algn="l" defTabSz="914400" rtl="0" eaLnBrk="1" latinLnBrk="0" hangingPunct="1">
              <a:lnSpc>
                <a:spcPct val="90000"/>
              </a:lnSpc>
              <a:spcBef>
                <a:spcPts val="600"/>
              </a:spcBef>
              <a:spcAft>
                <a:spcPts val="300"/>
              </a:spcAft>
              <a:buClrTx/>
              <a:buFont typeface="+mj-lt"/>
              <a:buAutoNum type="alphaLcPeriod"/>
              <a:defRPr sz="16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0" indent="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Font typeface="Wingdings" panose="05000000000000000000" pitchFamily="2" charset="2"/>
              <a:buNone/>
              <a:defRPr sz="2800" b="0" kern="1200">
                <a:solidFill>
                  <a:schemeClr val="tx2"/>
                </a:solidFill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defRPr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18" name="Text Placeholder 4">
            <a:extLst>
              <a:ext uri="{FF2B5EF4-FFF2-40B4-BE49-F238E27FC236}">
                <a16:creationId xmlns:a16="http://schemas.microsoft.com/office/drawing/2014/main" id="{6A778071-8ED5-436C-D8E3-4906CE409F3A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4339431" y="4006257"/>
            <a:ext cx="3511550" cy="1770327"/>
          </a:xfrm>
          <a:prstGeom prst="roundRect">
            <a:avLst>
              <a:gd name="adj" fmla="val 7117"/>
            </a:avLst>
          </a:prstGeom>
          <a:solidFill>
            <a:schemeClr val="bg1"/>
          </a:solidFill>
        </p:spPr>
        <p:txBody>
          <a:bodyPr lIns="108000" tIns="90000" rIns="108000" bIns="72000"/>
          <a:lstStyle>
            <a:lvl1pPr algn="ctr">
              <a:spcBef>
                <a:spcPts val="600"/>
              </a:spcBef>
              <a:spcAft>
                <a:spcPts val="600"/>
              </a:spcAft>
              <a:defRPr sz="2000">
                <a:solidFill>
                  <a:schemeClr val="tx2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1pPr>
            <a:lvl2pPr marL="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spcAft>
                <a:spcPts val="300"/>
              </a:spcAft>
              <a:buClr>
                <a:schemeClr val="accent1"/>
              </a:buClr>
              <a:buFontTx/>
              <a:buNone/>
              <a:defRPr sz="16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spcAft>
                <a:spcPts val="300"/>
              </a:spcAft>
              <a:buClr>
                <a:schemeClr val="accent1"/>
              </a:buClr>
              <a:buFont typeface="Wingdings" panose="05000000000000000000" pitchFamily="2" charset="2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Segoe UI Semibold" panose="020B0702040204020203" pitchFamily="34" charset="0"/>
              </a:defRPr>
            </a:lvl3pPr>
            <a:lvl4pPr marL="216000" indent="-216000" algn="l" defTabSz="914400" rtl="0" eaLnBrk="1" latinLnBrk="0" hangingPunct="1">
              <a:lnSpc>
                <a:spcPct val="90000"/>
              </a:lnSpc>
              <a:spcBef>
                <a:spcPts val="600"/>
              </a:spcBef>
              <a:spcAft>
                <a:spcPts val="30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Segoe UI" panose="020B0502040204020203" pitchFamily="34" charset="0"/>
              </a:defRPr>
            </a:lvl4pPr>
            <a:lvl5pPr marL="432000" indent="-216000" algn="l" defTabSz="914400" rtl="0" eaLnBrk="1" latinLnBrk="0" hangingPunct="1">
              <a:lnSpc>
                <a:spcPct val="90000"/>
              </a:lnSpc>
              <a:spcBef>
                <a:spcPts val="600"/>
              </a:spcBef>
              <a:spcAft>
                <a:spcPts val="300"/>
              </a:spcAft>
              <a:buClr>
                <a:schemeClr val="tx2"/>
              </a:buClr>
              <a:buSzPct val="120000"/>
              <a:buFont typeface="Segoe UI" panose="020B0502040204020203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Segoe UI" panose="020B0502040204020203" pitchFamily="34" charset="0"/>
              </a:defRPr>
            </a:lvl5pPr>
            <a:lvl6pPr marL="648000" indent="-216000" algn="l" defTabSz="914400" rtl="0" eaLnBrk="1" latinLnBrk="0" hangingPunct="1">
              <a:lnSpc>
                <a:spcPct val="90000"/>
              </a:lnSpc>
              <a:spcBef>
                <a:spcPts val="600"/>
              </a:spcBef>
              <a:spcAft>
                <a:spcPts val="30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Segoe UI" panose="020B0502040204020203" pitchFamily="34" charset="0"/>
              </a:defRPr>
            </a:lvl6pPr>
            <a:lvl7pPr marL="216000" indent="-216000" algn="l" defTabSz="914400" rtl="0" eaLnBrk="1" latinLnBrk="0" hangingPunct="1">
              <a:lnSpc>
                <a:spcPct val="90000"/>
              </a:lnSpc>
              <a:spcBef>
                <a:spcPts val="600"/>
              </a:spcBef>
              <a:spcAft>
                <a:spcPts val="300"/>
              </a:spcAft>
              <a:buClrTx/>
              <a:buFont typeface="+mj-lt"/>
              <a:buAutoNum type="arabicPeriod"/>
              <a:defRPr sz="1600" b="0" kern="1200">
                <a:solidFill>
                  <a:schemeClr val="tx1"/>
                </a:solidFill>
                <a:latin typeface="+mn-lt"/>
                <a:ea typeface="+mn-ea"/>
                <a:cs typeface="Segoe UI" panose="020B0502040204020203" pitchFamily="34" charset="0"/>
              </a:defRPr>
            </a:lvl7pPr>
            <a:lvl8pPr marL="432000" indent="-216000" algn="l" defTabSz="914400" rtl="0" eaLnBrk="1" latinLnBrk="0" hangingPunct="1">
              <a:lnSpc>
                <a:spcPct val="90000"/>
              </a:lnSpc>
              <a:spcBef>
                <a:spcPts val="600"/>
              </a:spcBef>
              <a:spcAft>
                <a:spcPts val="300"/>
              </a:spcAft>
              <a:buClrTx/>
              <a:buFont typeface="+mj-lt"/>
              <a:buAutoNum type="alphaLcPeriod"/>
              <a:defRPr sz="16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0" indent="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Font typeface="Wingdings" panose="05000000000000000000" pitchFamily="2" charset="2"/>
              <a:buNone/>
              <a:defRPr sz="2800" b="0" kern="1200">
                <a:solidFill>
                  <a:schemeClr val="tx2"/>
                </a:solidFill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defRPr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19" name="Text Placeholder 5">
            <a:extLst>
              <a:ext uri="{FF2B5EF4-FFF2-40B4-BE49-F238E27FC236}">
                <a16:creationId xmlns:a16="http://schemas.microsoft.com/office/drawing/2014/main" id="{7200907C-48B4-809D-B2E3-BB98AC230F1F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8139114" y="4006257"/>
            <a:ext cx="3511550" cy="1770327"/>
          </a:xfrm>
          <a:prstGeom prst="roundRect">
            <a:avLst>
              <a:gd name="adj" fmla="val 7117"/>
            </a:avLst>
          </a:prstGeom>
          <a:solidFill>
            <a:schemeClr val="bg1"/>
          </a:solidFill>
        </p:spPr>
        <p:txBody>
          <a:bodyPr lIns="108000" tIns="90000" rIns="108000" bIns="72000"/>
          <a:lstStyle>
            <a:lvl1pPr algn="ctr">
              <a:spcBef>
                <a:spcPts val="600"/>
              </a:spcBef>
              <a:spcAft>
                <a:spcPts val="600"/>
              </a:spcAft>
              <a:defRPr sz="2000">
                <a:solidFill>
                  <a:schemeClr val="tx2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1pPr>
            <a:lvl2pPr marL="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spcAft>
                <a:spcPts val="300"/>
              </a:spcAft>
              <a:buClr>
                <a:schemeClr val="accent1"/>
              </a:buClr>
              <a:buFontTx/>
              <a:buNone/>
              <a:defRPr sz="16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spcAft>
                <a:spcPts val="300"/>
              </a:spcAft>
              <a:buClr>
                <a:schemeClr val="accent1"/>
              </a:buClr>
              <a:buFont typeface="Wingdings" panose="05000000000000000000" pitchFamily="2" charset="2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Segoe UI Semibold" panose="020B0702040204020203" pitchFamily="34" charset="0"/>
              </a:defRPr>
            </a:lvl3pPr>
            <a:lvl4pPr marL="216000" indent="-216000" algn="l" defTabSz="914400" rtl="0" eaLnBrk="1" latinLnBrk="0" hangingPunct="1">
              <a:lnSpc>
                <a:spcPct val="90000"/>
              </a:lnSpc>
              <a:spcBef>
                <a:spcPts val="600"/>
              </a:spcBef>
              <a:spcAft>
                <a:spcPts val="30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Segoe UI" panose="020B0502040204020203" pitchFamily="34" charset="0"/>
              </a:defRPr>
            </a:lvl4pPr>
            <a:lvl5pPr marL="432000" indent="-216000" algn="l" defTabSz="914400" rtl="0" eaLnBrk="1" latinLnBrk="0" hangingPunct="1">
              <a:lnSpc>
                <a:spcPct val="90000"/>
              </a:lnSpc>
              <a:spcBef>
                <a:spcPts val="600"/>
              </a:spcBef>
              <a:spcAft>
                <a:spcPts val="300"/>
              </a:spcAft>
              <a:buClr>
                <a:schemeClr val="tx2"/>
              </a:buClr>
              <a:buSzPct val="120000"/>
              <a:buFont typeface="Segoe UI" panose="020B0502040204020203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Segoe UI" panose="020B0502040204020203" pitchFamily="34" charset="0"/>
              </a:defRPr>
            </a:lvl5pPr>
            <a:lvl6pPr marL="648000" indent="-216000" algn="l" defTabSz="914400" rtl="0" eaLnBrk="1" latinLnBrk="0" hangingPunct="1">
              <a:lnSpc>
                <a:spcPct val="90000"/>
              </a:lnSpc>
              <a:spcBef>
                <a:spcPts val="600"/>
              </a:spcBef>
              <a:spcAft>
                <a:spcPts val="30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Segoe UI" panose="020B0502040204020203" pitchFamily="34" charset="0"/>
              </a:defRPr>
            </a:lvl6pPr>
            <a:lvl7pPr marL="216000" indent="-216000" algn="l" defTabSz="914400" rtl="0" eaLnBrk="1" latinLnBrk="0" hangingPunct="1">
              <a:lnSpc>
                <a:spcPct val="90000"/>
              </a:lnSpc>
              <a:spcBef>
                <a:spcPts val="600"/>
              </a:spcBef>
              <a:spcAft>
                <a:spcPts val="300"/>
              </a:spcAft>
              <a:buClrTx/>
              <a:buFont typeface="+mj-lt"/>
              <a:buAutoNum type="arabicPeriod"/>
              <a:defRPr sz="1600" b="0" kern="1200">
                <a:solidFill>
                  <a:schemeClr val="tx1"/>
                </a:solidFill>
                <a:latin typeface="+mn-lt"/>
                <a:ea typeface="+mn-ea"/>
                <a:cs typeface="Segoe UI" panose="020B0502040204020203" pitchFamily="34" charset="0"/>
              </a:defRPr>
            </a:lvl7pPr>
            <a:lvl8pPr marL="432000" indent="-216000" algn="l" defTabSz="914400" rtl="0" eaLnBrk="1" latinLnBrk="0" hangingPunct="1">
              <a:lnSpc>
                <a:spcPct val="90000"/>
              </a:lnSpc>
              <a:spcBef>
                <a:spcPts val="600"/>
              </a:spcBef>
              <a:spcAft>
                <a:spcPts val="300"/>
              </a:spcAft>
              <a:buClrTx/>
              <a:buFont typeface="+mj-lt"/>
              <a:buAutoNum type="alphaLcPeriod"/>
              <a:defRPr sz="16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0" indent="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Font typeface="Wingdings" panose="05000000000000000000" pitchFamily="2" charset="2"/>
              <a:buNone/>
              <a:defRPr sz="2800" b="0" kern="1200">
                <a:solidFill>
                  <a:schemeClr val="tx2"/>
                </a:solidFill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defRPr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7" name="Footer Placeholder">
            <a:extLst>
              <a:ext uri="{FF2B5EF4-FFF2-40B4-BE49-F238E27FC236}">
                <a16:creationId xmlns:a16="http://schemas.microsoft.com/office/drawing/2014/main" id="{66BB9439-3BD5-6086-39A3-D0E7ACB033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To Insert document name go to Insert &gt; Header &amp; Footer</a:t>
            </a:r>
            <a:endParaRPr lang="en-GB" dirty="0"/>
          </a:p>
        </p:txBody>
      </p:sp>
      <p:sp>
        <p:nvSpPr>
          <p:cNvPr id="8" name="Slide Number Placeholder">
            <a:extLst>
              <a:ext uri="{FF2B5EF4-FFF2-40B4-BE49-F238E27FC236}">
                <a16:creationId xmlns:a16="http://schemas.microsoft.com/office/drawing/2014/main" id="{5DBFFC9A-7970-96AB-7D7F-53E0A4711C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A0B1D3-1885-42CB-AC73-9FFCE49556F9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3" name="Date Placeholder">
            <a:extLst>
              <a:ext uri="{FF2B5EF4-FFF2-40B4-BE49-F238E27FC236}">
                <a16:creationId xmlns:a16="http://schemas.microsoft.com/office/drawing/2014/main" id="{D08B095C-8E00-32E8-E873-29A3F8DCFAD4}"/>
              </a:ext>
            </a:extLst>
          </p:cNvPr>
          <p:cNvSpPr>
            <a:spLocks noGrp="1"/>
          </p:cNvSpPr>
          <p:nvPr>
            <p:ph type="dt" sz="half" idx="19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2568894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pos="3840">
          <p15:clr>
            <a:srgbClr val="FBAE40"/>
          </p15:clr>
        </p15:guide>
        <p15:guide id="3" orient="horz" pos="2342">
          <p15:clr>
            <a:srgbClr val="FBAE40"/>
          </p15:clr>
        </p15:guide>
        <p15:guide id="4" orient="horz" pos="2524">
          <p15:clr>
            <a:srgbClr val="FBAE40"/>
          </p15:clr>
        </p15:guide>
      </p15:sldGuideLst>
    </p:ext>
  </p:extLs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eneral - Six Statistics - Dark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">
            <a:extLst>
              <a:ext uri="{FF2B5EF4-FFF2-40B4-BE49-F238E27FC236}">
                <a16:creationId xmlns:a16="http://schemas.microsoft.com/office/drawing/2014/main" id="{BD0754D8-F68E-9A12-90E8-B524240C90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9751" y="460375"/>
            <a:ext cx="11110912" cy="553997"/>
          </a:xfrm>
        </p:spPr>
        <p:txBody>
          <a:bodyPr/>
          <a:lstStyle>
            <a:lvl1pPr algn="l">
              <a:defRPr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2" name="Subtitle">
            <a:extLst>
              <a:ext uri="{FF2B5EF4-FFF2-40B4-BE49-F238E27FC236}">
                <a16:creationId xmlns:a16="http://schemas.microsoft.com/office/drawing/2014/main" id="{B3B796FD-83F0-6A3C-B40D-30BADF98CA8E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539751" y="1374373"/>
            <a:ext cx="11110913" cy="288000"/>
          </a:xfrm>
        </p:spPr>
        <p:txBody>
          <a:bodyPr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800"/>
              </a:spcBef>
              <a:spcAft>
                <a:spcPts val="300"/>
              </a:spcAft>
              <a:buClr>
                <a:schemeClr val="accent1"/>
              </a:buClr>
              <a:buFont typeface="Wingdings" panose="05000000000000000000" pitchFamily="2" charset="2"/>
              <a:buNone/>
              <a:defRPr sz="2000" b="0" kern="120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300"/>
              </a:spcAft>
              <a:buClr>
                <a:schemeClr val="accent1"/>
              </a:buClr>
              <a:buFontTx/>
              <a:buNone/>
              <a:defRPr sz="16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0" indent="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300"/>
              </a:spcAft>
              <a:buClr>
                <a:schemeClr val="accent1"/>
              </a:buClr>
              <a:buFont typeface="Wingdings" panose="05000000000000000000" pitchFamily="2" charset="2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Segoe UI Semibold" panose="020B0702040204020203" pitchFamily="34" charset="0"/>
              </a:defRPr>
            </a:lvl3pPr>
            <a:lvl4pPr marL="216000" indent="-216000" algn="l" defTabSz="914400" rtl="0" eaLnBrk="1" latinLnBrk="0" hangingPunct="1">
              <a:lnSpc>
                <a:spcPct val="90000"/>
              </a:lnSpc>
              <a:spcBef>
                <a:spcPts val="600"/>
              </a:spcBef>
              <a:spcAft>
                <a:spcPts val="30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Segoe UI" panose="020B0502040204020203" pitchFamily="34" charset="0"/>
              </a:defRPr>
            </a:lvl4pPr>
            <a:lvl5pPr marL="432000" indent="-216000" algn="l" defTabSz="914400" rtl="0" eaLnBrk="1" latinLnBrk="0" hangingPunct="1">
              <a:lnSpc>
                <a:spcPct val="90000"/>
              </a:lnSpc>
              <a:spcBef>
                <a:spcPts val="600"/>
              </a:spcBef>
              <a:spcAft>
                <a:spcPts val="300"/>
              </a:spcAft>
              <a:buClrTx/>
              <a:buSzPct val="120000"/>
              <a:buFont typeface="Segoe UI" panose="020B0502040204020203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Segoe UI" panose="020B0502040204020203" pitchFamily="34" charset="0"/>
              </a:defRPr>
            </a:lvl5pPr>
            <a:lvl6pPr marL="648000" indent="-216000" algn="l" defTabSz="914400" rtl="0" eaLnBrk="1" latinLnBrk="0" hangingPunct="1">
              <a:lnSpc>
                <a:spcPct val="90000"/>
              </a:lnSpc>
              <a:spcBef>
                <a:spcPts val="600"/>
              </a:spcBef>
              <a:spcAft>
                <a:spcPts val="30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Segoe UI" panose="020B0502040204020203" pitchFamily="34" charset="0"/>
              </a:defRPr>
            </a:lvl6pPr>
            <a:lvl7pPr marL="216000" indent="-216000" algn="l" defTabSz="914400" rtl="0" eaLnBrk="1" latinLnBrk="0" hangingPunct="1">
              <a:lnSpc>
                <a:spcPct val="90000"/>
              </a:lnSpc>
              <a:spcBef>
                <a:spcPts val="600"/>
              </a:spcBef>
              <a:spcAft>
                <a:spcPts val="300"/>
              </a:spcAft>
              <a:buClrTx/>
              <a:buFont typeface="+mj-lt"/>
              <a:buAutoNum type="arabicPeriod"/>
              <a:defRPr sz="1600" b="0" kern="1200">
                <a:solidFill>
                  <a:schemeClr val="tx1"/>
                </a:solidFill>
                <a:latin typeface="+mn-lt"/>
                <a:ea typeface="+mn-ea"/>
                <a:cs typeface="Segoe UI" panose="020B0502040204020203" pitchFamily="34" charset="0"/>
              </a:defRPr>
            </a:lvl7pPr>
            <a:lvl8pPr marL="432000" indent="-216000" algn="l" defTabSz="914400" rtl="0" eaLnBrk="1" latinLnBrk="0" hangingPunct="1">
              <a:lnSpc>
                <a:spcPct val="90000"/>
              </a:lnSpc>
              <a:spcBef>
                <a:spcPts val="600"/>
              </a:spcBef>
              <a:spcAft>
                <a:spcPts val="300"/>
              </a:spcAft>
              <a:buClrTx/>
              <a:buFont typeface="+mj-lt"/>
              <a:buAutoNum type="alphaLcPeriod"/>
              <a:defRPr sz="16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0" indent="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Font typeface="Wingdings" panose="05000000000000000000" pitchFamily="2" charset="2"/>
              <a:buNone/>
              <a:defRPr sz="2800" b="0" kern="1200">
                <a:solidFill>
                  <a:schemeClr val="tx2"/>
                </a:solidFill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defRPr>
            </a:lvl9pPr>
          </a:lstStyle>
          <a:p>
            <a:r>
              <a:rPr lang="en-US" dirty="0"/>
              <a:t>Click to add subtitle</a:t>
            </a:r>
            <a:endParaRPr lang="en-GB" dirty="0"/>
          </a:p>
        </p:txBody>
      </p:sp>
      <p:sp>
        <p:nvSpPr>
          <p:cNvPr id="4" name="Text Placeholder 1">
            <a:extLst>
              <a:ext uri="{FF2B5EF4-FFF2-40B4-BE49-F238E27FC236}">
                <a16:creationId xmlns:a16="http://schemas.microsoft.com/office/drawing/2014/main" id="{1E0B89AD-2C4E-64D0-F564-11D421F48BB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39749" y="1949451"/>
            <a:ext cx="3511550" cy="1770327"/>
          </a:xfrm>
        </p:spPr>
        <p:txBody>
          <a:bodyPr tIns="72000"/>
          <a:lstStyle>
            <a:lvl1pPr algn="ctr">
              <a:spcBef>
                <a:spcPts val="600"/>
              </a:spcBef>
              <a:spcAft>
                <a:spcPts val="600"/>
              </a:spcAft>
              <a:defRPr sz="2000">
                <a:solidFill>
                  <a:schemeClr val="tx2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1pPr>
            <a:lvl2pPr marL="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spcAft>
                <a:spcPts val="300"/>
              </a:spcAft>
              <a:buClr>
                <a:schemeClr val="accent1"/>
              </a:buClr>
              <a:buFontTx/>
              <a:buNone/>
              <a:defRPr sz="16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spcAft>
                <a:spcPts val="300"/>
              </a:spcAft>
              <a:buClr>
                <a:schemeClr val="accent1"/>
              </a:buClr>
              <a:buFont typeface="Wingdings" panose="05000000000000000000" pitchFamily="2" charset="2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Segoe UI Semibold" panose="020B0702040204020203" pitchFamily="34" charset="0"/>
              </a:defRPr>
            </a:lvl3pPr>
            <a:lvl4pPr marL="216000" indent="-216000" algn="l" defTabSz="914400" rtl="0" eaLnBrk="1" latinLnBrk="0" hangingPunct="1">
              <a:lnSpc>
                <a:spcPct val="90000"/>
              </a:lnSpc>
              <a:spcBef>
                <a:spcPts val="600"/>
              </a:spcBef>
              <a:spcAft>
                <a:spcPts val="30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Segoe UI" panose="020B0502040204020203" pitchFamily="34" charset="0"/>
              </a:defRPr>
            </a:lvl4pPr>
            <a:lvl5pPr marL="432000" indent="-216000" algn="l" defTabSz="914400" rtl="0" eaLnBrk="1" latinLnBrk="0" hangingPunct="1">
              <a:lnSpc>
                <a:spcPct val="90000"/>
              </a:lnSpc>
              <a:spcBef>
                <a:spcPts val="600"/>
              </a:spcBef>
              <a:spcAft>
                <a:spcPts val="300"/>
              </a:spcAft>
              <a:buClr>
                <a:schemeClr val="tx2"/>
              </a:buClr>
              <a:buSzPct val="120000"/>
              <a:buFont typeface="Segoe UI" panose="020B0502040204020203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Segoe UI" panose="020B0502040204020203" pitchFamily="34" charset="0"/>
              </a:defRPr>
            </a:lvl5pPr>
            <a:lvl6pPr marL="648000" indent="-216000" algn="l" defTabSz="914400" rtl="0" eaLnBrk="1" latinLnBrk="0" hangingPunct="1">
              <a:lnSpc>
                <a:spcPct val="90000"/>
              </a:lnSpc>
              <a:spcBef>
                <a:spcPts val="600"/>
              </a:spcBef>
              <a:spcAft>
                <a:spcPts val="30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Segoe UI" panose="020B0502040204020203" pitchFamily="34" charset="0"/>
              </a:defRPr>
            </a:lvl6pPr>
            <a:lvl7pPr marL="216000" indent="-216000" algn="l" defTabSz="914400" rtl="0" eaLnBrk="1" latinLnBrk="0" hangingPunct="1">
              <a:lnSpc>
                <a:spcPct val="90000"/>
              </a:lnSpc>
              <a:spcBef>
                <a:spcPts val="600"/>
              </a:spcBef>
              <a:spcAft>
                <a:spcPts val="300"/>
              </a:spcAft>
              <a:buClrTx/>
              <a:buFont typeface="+mj-lt"/>
              <a:buAutoNum type="arabicPeriod"/>
              <a:defRPr sz="1600" b="0" kern="1200">
                <a:solidFill>
                  <a:schemeClr val="tx1"/>
                </a:solidFill>
                <a:latin typeface="+mn-lt"/>
                <a:ea typeface="+mn-ea"/>
                <a:cs typeface="Segoe UI" panose="020B0502040204020203" pitchFamily="34" charset="0"/>
              </a:defRPr>
            </a:lvl7pPr>
            <a:lvl8pPr marL="432000" indent="-216000" algn="l" defTabSz="914400" rtl="0" eaLnBrk="1" latinLnBrk="0" hangingPunct="1">
              <a:lnSpc>
                <a:spcPct val="90000"/>
              </a:lnSpc>
              <a:spcBef>
                <a:spcPts val="600"/>
              </a:spcBef>
              <a:spcAft>
                <a:spcPts val="300"/>
              </a:spcAft>
              <a:buClrTx/>
              <a:buFont typeface="+mj-lt"/>
              <a:buAutoNum type="alphaLcPeriod"/>
              <a:defRPr sz="16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0" indent="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Font typeface="Wingdings" panose="05000000000000000000" pitchFamily="2" charset="2"/>
              <a:buNone/>
              <a:defRPr sz="2800" b="0" kern="1200">
                <a:solidFill>
                  <a:schemeClr val="tx2"/>
                </a:solidFill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defRPr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5" name="Text Placeholder 2">
            <a:extLst>
              <a:ext uri="{FF2B5EF4-FFF2-40B4-BE49-F238E27FC236}">
                <a16:creationId xmlns:a16="http://schemas.microsoft.com/office/drawing/2014/main" id="{8E26CF71-7488-67FD-F5B5-741E24021D43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339431" y="1949451"/>
            <a:ext cx="3511550" cy="1770327"/>
          </a:xfrm>
        </p:spPr>
        <p:txBody>
          <a:bodyPr tIns="72000"/>
          <a:lstStyle>
            <a:lvl1pPr algn="ctr">
              <a:spcBef>
                <a:spcPts val="600"/>
              </a:spcBef>
              <a:spcAft>
                <a:spcPts val="600"/>
              </a:spcAft>
              <a:defRPr sz="2000">
                <a:solidFill>
                  <a:schemeClr val="tx2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1pPr>
            <a:lvl2pPr marL="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spcAft>
                <a:spcPts val="300"/>
              </a:spcAft>
              <a:buClr>
                <a:schemeClr val="accent1"/>
              </a:buClr>
              <a:buFontTx/>
              <a:buNone/>
              <a:defRPr sz="16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spcAft>
                <a:spcPts val="300"/>
              </a:spcAft>
              <a:buClr>
                <a:schemeClr val="accent1"/>
              </a:buClr>
              <a:buFont typeface="Wingdings" panose="05000000000000000000" pitchFamily="2" charset="2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Segoe UI Semibold" panose="020B0702040204020203" pitchFamily="34" charset="0"/>
              </a:defRPr>
            </a:lvl3pPr>
            <a:lvl4pPr marL="216000" indent="-216000" algn="l" defTabSz="914400" rtl="0" eaLnBrk="1" latinLnBrk="0" hangingPunct="1">
              <a:lnSpc>
                <a:spcPct val="90000"/>
              </a:lnSpc>
              <a:spcBef>
                <a:spcPts val="600"/>
              </a:spcBef>
              <a:spcAft>
                <a:spcPts val="30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Segoe UI" panose="020B0502040204020203" pitchFamily="34" charset="0"/>
              </a:defRPr>
            </a:lvl4pPr>
            <a:lvl5pPr marL="432000" indent="-216000" algn="l" defTabSz="914400" rtl="0" eaLnBrk="1" latinLnBrk="0" hangingPunct="1">
              <a:lnSpc>
                <a:spcPct val="90000"/>
              </a:lnSpc>
              <a:spcBef>
                <a:spcPts val="600"/>
              </a:spcBef>
              <a:spcAft>
                <a:spcPts val="300"/>
              </a:spcAft>
              <a:buClr>
                <a:schemeClr val="tx2"/>
              </a:buClr>
              <a:buSzPct val="120000"/>
              <a:buFont typeface="Segoe UI" panose="020B0502040204020203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Segoe UI" panose="020B0502040204020203" pitchFamily="34" charset="0"/>
              </a:defRPr>
            </a:lvl5pPr>
            <a:lvl6pPr marL="648000" indent="-216000" algn="l" defTabSz="914400" rtl="0" eaLnBrk="1" latinLnBrk="0" hangingPunct="1">
              <a:lnSpc>
                <a:spcPct val="90000"/>
              </a:lnSpc>
              <a:spcBef>
                <a:spcPts val="600"/>
              </a:spcBef>
              <a:spcAft>
                <a:spcPts val="30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Segoe UI" panose="020B0502040204020203" pitchFamily="34" charset="0"/>
              </a:defRPr>
            </a:lvl6pPr>
            <a:lvl7pPr marL="216000" indent="-216000" algn="l" defTabSz="914400" rtl="0" eaLnBrk="1" latinLnBrk="0" hangingPunct="1">
              <a:lnSpc>
                <a:spcPct val="90000"/>
              </a:lnSpc>
              <a:spcBef>
                <a:spcPts val="600"/>
              </a:spcBef>
              <a:spcAft>
                <a:spcPts val="300"/>
              </a:spcAft>
              <a:buClrTx/>
              <a:buFont typeface="+mj-lt"/>
              <a:buAutoNum type="arabicPeriod"/>
              <a:defRPr sz="1600" b="0" kern="1200">
                <a:solidFill>
                  <a:schemeClr val="tx1"/>
                </a:solidFill>
                <a:latin typeface="+mn-lt"/>
                <a:ea typeface="+mn-ea"/>
                <a:cs typeface="Segoe UI" panose="020B0502040204020203" pitchFamily="34" charset="0"/>
              </a:defRPr>
            </a:lvl7pPr>
            <a:lvl8pPr marL="432000" indent="-216000" algn="l" defTabSz="914400" rtl="0" eaLnBrk="1" latinLnBrk="0" hangingPunct="1">
              <a:lnSpc>
                <a:spcPct val="90000"/>
              </a:lnSpc>
              <a:spcBef>
                <a:spcPts val="600"/>
              </a:spcBef>
              <a:spcAft>
                <a:spcPts val="300"/>
              </a:spcAft>
              <a:buClrTx/>
              <a:buFont typeface="+mj-lt"/>
              <a:buAutoNum type="alphaLcPeriod"/>
              <a:defRPr sz="16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0" indent="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Font typeface="Wingdings" panose="05000000000000000000" pitchFamily="2" charset="2"/>
              <a:buNone/>
              <a:defRPr sz="2800" b="0" kern="1200">
                <a:solidFill>
                  <a:schemeClr val="tx2"/>
                </a:solidFill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defRPr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6" name="Text Placeholder 3">
            <a:extLst>
              <a:ext uri="{FF2B5EF4-FFF2-40B4-BE49-F238E27FC236}">
                <a16:creationId xmlns:a16="http://schemas.microsoft.com/office/drawing/2014/main" id="{DE8C0C6A-F465-7BEC-CC4C-2F63CF06AB81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8139114" y="1949451"/>
            <a:ext cx="3511550" cy="1770327"/>
          </a:xfrm>
        </p:spPr>
        <p:txBody>
          <a:bodyPr tIns="72000"/>
          <a:lstStyle>
            <a:lvl1pPr algn="ctr">
              <a:spcBef>
                <a:spcPts val="600"/>
              </a:spcBef>
              <a:spcAft>
                <a:spcPts val="600"/>
              </a:spcAft>
              <a:defRPr sz="2000">
                <a:solidFill>
                  <a:schemeClr val="tx2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1pPr>
            <a:lvl2pPr marL="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spcAft>
                <a:spcPts val="300"/>
              </a:spcAft>
              <a:buClr>
                <a:schemeClr val="accent1"/>
              </a:buClr>
              <a:buFontTx/>
              <a:buNone/>
              <a:defRPr sz="16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spcAft>
                <a:spcPts val="300"/>
              </a:spcAft>
              <a:buClr>
                <a:schemeClr val="accent1"/>
              </a:buClr>
              <a:buFont typeface="Wingdings" panose="05000000000000000000" pitchFamily="2" charset="2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Segoe UI Semibold" panose="020B0702040204020203" pitchFamily="34" charset="0"/>
              </a:defRPr>
            </a:lvl3pPr>
            <a:lvl4pPr marL="216000" indent="-216000" algn="l" defTabSz="914400" rtl="0" eaLnBrk="1" latinLnBrk="0" hangingPunct="1">
              <a:lnSpc>
                <a:spcPct val="90000"/>
              </a:lnSpc>
              <a:spcBef>
                <a:spcPts val="600"/>
              </a:spcBef>
              <a:spcAft>
                <a:spcPts val="30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Segoe UI" panose="020B0502040204020203" pitchFamily="34" charset="0"/>
              </a:defRPr>
            </a:lvl4pPr>
            <a:lvl5pPr marL="432000" indent="-216000" algn="l" defTabSz="914400" rtl="0" eaLnBrk="1" latinLnBrk="0" hangingPunct="1">
              <a:lnSpc>
                <a:spcPct val="90000"/>
              </a:lnSpc>
              <a:spcBef>
                <a:spcPts val="600"/>
              </a:spcBef>
              <a:spcAft>
                <a:spcPts val="300"/>
              </a:spcAft>
              <a:buClr>
                <a:schemeClr val="tx2"/>
              </a:buClr>
              <a:buSzPct val="120000"/>
              <a:buFont typeface="Segoe UI" panose="020B0502040204020203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Segoe UI" panose="020B0502040204020203" pitchFamily="34" charset="0"/>
              </a:defRPr>
            </a:lvl5pPr>
            <a:lvl6pPr marL="648000" indent="-216000" algn="l" defTabSz="914400" rtl="0" eaLnBrk="1" latinLnBrk="0" hangingPunct="1">
              <a:lnSpc>
                <a:spcPct val="90000"/>
              </a:lnSpc>
              <a:spcBef>
                <a:spcPts val="600"/>
              </a:spcBef>
              <a:spcAft>
                <a:spcPts val="30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Segoe UI" panose="020B0502040204020203" pitchFamily="34" charset="0"/>
              </a:defRPr>
            </a:lvl6pPr>
            <a:lvl7pPr marL="216000" indent="-216000" algn="l" defTabSz="914400" rtl="0" eaLnBrk="1" latinLnBrk="0" hangingPunct="1">
              <a:lnSpc>
                <a:spcPct val="90000"/>
              </a:lnSpc>
              <a:spcBef>
                <a:spcPts val="600"/>
              </a:spcBef>
              <a:spcAft>
                <a:spcPts val="300"/>
              </a:spcAft>
              <a:buClrTx/>
              <a:buFont typeface="+mj-lt"/>
              <a:buAutoNum type="arabicPeriod"/>
              <a:defRPr sz="1600" b="0" kern="1200">
                <a:solidFill>
                  <a:schemeClr val="tx1"/>
                </a:solidFill>
                <a:latin typeface="+mn-lt"/>
                <a:ea typeface="+mn-ea"/>
                <a:cs typeface="Segoe UI" panose="020B0502040204020203" pitchFamily="34" charset="0"/>
              </a:defRPr>
            </a:lvl7pPr>
            <a:lvl8pPr marL="432000" indent="-216000" algn="l" defTabSz="914400" rtl="0" eaLnBrk="1" latinLnBrk="0" hangingPunct="1">
              <a:lnSpc>
                <a:spcPct val="90000"/>
              </a:lnSpc>
              <a:spcBef>
                <a:spcPts val="600"/>
              </a:spcBef>
              <a:spcAft>
                <a:spcPts val="300"/>
              </a:spcAft>
              <a:buClrTx/>
              <a:buFont typeface="+mj-lt"/>
              <a:buAutoNum type="alphaLcPeriod"/>
              <a:defRPr sz="16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0" indent="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Font typeface="Wingdings" panose="05000000000000000000" pitchFamily="2" charset="2"/>
              <a:buNone/>
              <a:defRPr sz="2800" b="0" kern="1200">
                <a:solidFill>
                  <a:schemeClr val="tx2"/>
                </a:solidFill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defRPr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7" name="Text Placeholder 4">
            <a:extLst>
              <a:ext uri="{FF2B5EF4-FFF2-40B4-BE49-F238E27FC236}">
                <a16:creationId xmlns:a16="http://schemas.microsoft.com/office/drawing/2014/main" id="{11621625-4E08-A3F4-9F7C-F7AC42F10334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539749" y="4006257"/>
            <a:ext cx="3511550" cy="1770327"/>
          </a:xfrm>
        </p:spPr>
        <p:txBody>
          <a:bodyPr tIns="72000"/>
          <a:lstStyle>
            <a:lvl1pPr algn="ctr">
              <a:spcBef>
                <a:spcPts val="600"/>
              </a:spcBef>
              <a:spcAft>
                <a:spcPts val="600"/>
              </a:spcAft>
              <a:defRPr sz="2000">
                <a:solidFill>
                  <a:schemeClr val="tx2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1pPr>
            <a:lvl2pPr marL="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spcAft>
                <a:spcPts val="300"/>
              </a:spcAft>
              <a:buClr>
                <a:schemeClr val="accent1"/>
              </a:buClr>
              <a:buFontTx/>
              <a:buNone/>
              <a:defRPr sz="16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spcAft>
                <a:spcPts val="300"/>
              </a:spcAft>
              <a:buClr>
                <a:schemeClr val="accent1"/>
              </a:buClr>
              <a:buFont typeface="Wingdings" panose="05000000000000000000" pitchFamily="2" charset="2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Segoe UI Semibold" panose="020B0702040204020203" pitchFamily="34" charset="0"/>
              </a:defRPr>
            </a:lvl3pPr>
            <a:lvl4pPr marL="216000" indent="-216000" algn="l" defTabSz="914400" rtl="0" eaLnBrk="1" latinLnBrk="0" hangingPunct="1">
              <a:lnSpc>
                <a:spcPct val="90000"/>
              </a:lnSpc>
              <a:spcBef>
                <a:spcPts val="600"/>
              </a:spcBef>
              <a:spcAft>
                <a:spcPts val="30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Segoe UI" panose="020B0502040204020203" pitchFamily="34" charset="0"/>
              </a:defRPr>
            </a:lvl4pPr>
            <a:lvl5pPr marL="432000" indent="-216000" algn="l" defTabSz="914400" rtl="0" eaLnBrk="1" latinLnBrk="0" hangingPunct="1">
              <a:lnSpc>
                <a:spcPct val="90000"/>
              </a:lnSpc>
              <a:spcBef>
                <a:spcPts val="600"/>
              </a:spcBef>
              <a:spcAft>
                <a:spcPts val="300"/>
              </a:spcAft>
              <a:buClr>
                <a:schemeClr val="tx2"/>
              </a:buClr>
              <a:buSzPct val="120000"/>
              <a:buFont typeface="Segoe UI" panose="020B0502040204020203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Segoe UI" panose="020B0502040204020203" pitchFamily="34" charset="0"/>
              </a:defRPr>
            </a:lvl5pPr>
            <a:lvl6pPr marL="648000" indent="-216000" algn="l" defTabSz="914400" rtl="0" eaLnBrk="1" latinLnBrk="0" hangingPunct="1">
              <a:lnSpc>
                <a:spcPct val="90000"/>
              </a:lnSpc>
              <a:spcBef>
                <a:spcPts val="600"/>
              </a:spcBef>
              <a:spcAft>
                <a:spcPts val="30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Segoe UI" panose="020B0502040204020203" pitchFamily="34" charset="0"/>
              </a:defRPr>
            </a:lvl6pPr>
            <a:lvl7pPr marL="216000" indent="-216000" algn="l" defTabSz="914400" rtl="0" eaLnBrk="1" latinLnBrk="0" hangingPunct="1">
              <a:lnSpc>
                <a:spcPct val="90000"/>
              </a:lnSpc>
              <a:spcBef>
                <a:spcPts val="600"/>
              </a:spcBef>
              <a:spcAft>
                <a:spcPts val="300"/>
              </a:spcAft>
              <a:buClrTx/>
              <a:buFont typeface="+mj-lt"/>
              <a:buAutoNum type="arabicPeriod"/>
              <a:defRPr sz="1600" b="0" kern="1200">
                <a:solidFill>
                  <a:schemeClr val="tx1"/>
                </a:solidFill>
                <a:latin typeface="+mn-lt"/>
                <a:ea typeface="+mn-ea"/>
                <a:cs typeface="Segoe UI" panose="020B0502040204020203" pitchFamily="34" charset="0"/>
              </a:defRPr>
            </a:lvl7pPr>
            <a:lvl8pPr marL="432000" indent="-216000" algn="l" defTabSz="914400" rtl="0" eaLnBrk="1" latinLnBrk="0" hangingPunct="1">
              <a:lnSpc>
                <a:spcPct val="90000"/>
              </a:lnSpc>
              <a:spcBef>
                <a:spcPts val="600"/>
              </a:spcBef>
              <a:spcAft>
                <a:spcPts val="300"/>
              </a:spcAft>
              <a:buClrTx/>
              <a:buFont typeface="+mj-lt"/>
              <a:buAutoNum type="alphaLcPeriod"/>
              <a:defRPr sz="16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0" indent="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Font typeface="Wingdings" panose="05000000000000000000" pitchFamily="2" charset="2"/>
              <a:buNone/>
              <a:defRPr sz="2800" b="0" kern="1200">
                <a:solidFill>
                  <a:schemeClr val="tx2"/>
                </a:solidFill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defRPr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8" name="Text Placeholder 4">
            <a:extLst>
              <a:ext uri="{FF2B5EF4-FFF2-40B4-BE49-F238E27FC236}">
                <a16:creationId xmlns:a16="http://schemas.microsoft.com/office/drawing/2014/main" id="{6A778071-8ED5-436C-D8E3-4906CE409F3A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4339431" y="4006257"/>
            <a:ext cx="3511550" cy="1770327"/>
          </a:xfrm>
        </p:spPr>
        <p:txBody>
          <a:bodyPr tIns="72000"/>
          <a:lstStyle>
            <a:lvl1pPr algn="ctr">
              <a:spcBef>
                <a:spcPts val="600"/>
              </a:spcBef>
              <a:spcAft>
                <a:spcPts val="600"/>
              </a:spcAft>
              <a:defRPr sz="2000">
                <a:solidFill>
                  <a:schemeClr val="tx2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1pPr>
            <a:lvl2pPr marL="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spcAft>
                <a:spcPts val="300"/>
              </a:spcAft>
              <a:buClr>
                <a:schemeClr val="accent1"/>
              </a:buClr>
              <a:buFontTx/>
              <a:buNone/>
              <a:defRPr sz="16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spcAft>
                <a:spcPts val="300"/>
              </a:spcAft>
              <a:buClr>
                <a:schemeClr val="accent1"/>
              </a:buClr>
              <a:buFont typeface="Wingdings" panose="05000000000000000000" pitchFamily="2" charset="2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Segoe UI Semibold" panose="020B0702040204020203" pitchFamily="34" charset="0"/>
              </a:defRPr>
            </a:lvl3pPr>
            <a:lvl4pPr marL="216000" indent="-216000" algn="l" defTabSz="914400" rtl="0" eaLnBrk="1" latinLnBrk="0" hangingPunct="1">
              <a:lnSpc>
                <a:spcPct val="90000"/>
              </a:lnSpc>
              <a:spcBef>
                <a:spcPts val="600"/>
              </a:spcBef>
              <a:spcAft>
                <a:spcPts val="30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Segoe UI" panose="020B0502040204020203" pitchFamily="34" charset="0"/>
              </a:defRPr>
            </a:lvl4pPr>
            <a:lvl5pPr marL="432000" indent="-216000" algn="l" defTabSz="914400" rtl="0" eaLnBrk="1" latinLnBrk="0" hangingPunct="1">
              <a:lnSpc>
                <a:spcPct val="90000"/>
              </a:lnSpc>
              <a:spcBef>
                <a:spcPts val="600"/>
              </a:spcBef>
              <a:spcAft>
                <a:spcPts val="300"/>
              </a:spcAft>
              <a:buClr>
                <a:schemeClr val="tx2"/>
              </a:buClr>
              <a:buSzPct val="120000"/>
              <a:buFont typeface="Segoe UI" panose="020B0502040204020203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Segoe UI" panose="020B0502040204020203" pitchFamily="34" charset="0"/>
              </a:defRPr>
            </a:lvl5pPr>
            <a:lvl6pPr marL="648000" indent="-216000" algn="l" defTabSz="914400" rtl="0" eaLnBrk="1" latinLnBrk="0" hangingPunct="1">
              <a:lnSpc>
                <a:spcPct val="90000"/>
              </a:lnSpc>
              <a:spcBef>
                <a:spcPts val="600"/>
              </a:spcBef>
              <a:spcAft>
                <a:spcPts val="30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Segoe UI" panose="020B0502040204020203" pitchFamily="34" charset="0"/>
              </a:defRPr>
            </a:lvl6pPr>
            <a:lvl7pPr marL="216000" indent="-216000" algn="l" defTabSz="914400" rtl="0" eaLnBrk="1" latinLnBrk="0" hangingPunct="1">
              <a:lnSpc>
                <a:spcPct val="90000"/>
              </a:lnSpc>
              <a:spcBef>
                <a:spcPts val="600"/>
              </a:spcBef>
              <a:spcAft>
                <a:spcPts val="300"/>
              </a:spcAft>
              <a:buClrTx/>
              <a:buFont typeface="+mj-lt"/>
              <a:buAutoNum type="arabicPeriod"/>
              <a:defRPr sz="1600" b="0" kern="1200">
                <a:solidFill>
                  <a:schemeClr val="tx1"/>
                </a:solidFill>
                <a:latin typeface="+mn-lt"/>
                <a:ea typeface="+mn-ea"/>
                <a:cs typeface="Segoe UI" panose="020B0502040204020203" pitchFamily="34" charset="0"/>
              </a:defRPr>
            </a:lvl7pPr>
            <a:lvl8pPr marL="432000" indent="-216000" algn="l" defTabSz="914400" rtl="0" eaLnBrk="1" latinLnBrk="0" hangingPunct="1">
              <a:lnSpc>
                <a:spcPct val="90000"/>
              </a:lnSpc>
              <a:spcBef>
                <a:spcPts val="600"/>
              </a:spcBef>
              <a:spcAft>
                <a:spcPts val="300"/>
              </a:spcAft>
              <a:buClrTx/>
              <a:buFont typeface="+mj-lt"/>
              <a:buAutoNum type="alphaLcPeriod"/>
              <a:defRPr sz="16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0" indent="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Font typeface="Wingdings" panose="05000000000000000000" pitchFamily="2" charset="2"/>
              <a:buNone/>
              <a:defRPr sz="2800" b="0" kern="1200">
                <a:solidFill>
                  <a:schemeClr val="tx2"/>
                </a:solidFill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defRPr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9" name="Text Placeholder 5">
            <a:extLst>
              <a:ext uri="{FF2B5EF4-FFF2-40B4-BE49-F238E27FC236}">
                <a16:creationId xmlns:a16="http://schemas.microsoft.com/office/drawing/2014/main" id="{7200907C-48B4-809D-B2E3-BB98AC230F1F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8139114" y="4006257"/>
            <a:ext cx="3511550" cy="1770327"/>
          </a:xfrm>
        </p:spPr>
        <p:txBody>
          <a:bodyPr tIns="72000"/>
          <a:lstStyle>
            <a:lvl1pPr algn="ctr">
              <a:spcBef>
                <a:spcPts val="600"/>
              </a:spcBef>
              <a:spcAft>
                <a:spcPts val="600"/>
              </a:spcAft>
              <a:defRPr sz="2000">
                <a:solidFill>
                  <a:schemeClr val="tx2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1pPr>
            <a:lvl2pPr marL="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spcAft>
                <a:spcPts val="300"/>
              </a:spcAft>
              <a:buClr>
                <a:schemeClr val="accent1"/>
              </a:buClr>
              <a:buFontTx/>
              <a:buNone/>
              <a:defRPr sz="16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spcAft>
                <a:spcPts val="300"/>
              </a:spcAft>
              <a:buClr>
                <a:schemeClr val="accent1"/>
              </a:buClr>
              <a:buFont typeface="Wingdings" panose="05000000000000000000" pitchFamily="2" charset="2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Segoe UI Semibold" panose="020B0702040204020203" pitchFamily="34" charset="0"/>
              </a:defRPr>
            </a:lvl3pPr>
            <a:lvl4pPr marL="216000" indent="-216000" algn="l" defTabSz="914400" rtl="0" eaLnBrk="1" latinLnBrk="0" hangingPunct="1">
              <a:lnSpc>
                <a:spcPct val="90000"/>
              </a:lnSpc>
              <a:spcBef>
                <a:spcPts val="600"/>
              </a:spcBef>
              <a:spcAft>
                <a:spcPts val="30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Segoe UI" panose="020B0502040204020203" pitchFamily="34" charset="0"/>
              </a:defRPr>
            </a:lvl4pPr>
            <a:lvl5pPr marL="432000" indent="-216000" algn="l" defTabSz="914400" rtl="0" eaLnBrk="1" latinLnBrk="0" hangingPunct="1">
              <a:lnSpc>
                <a:spcPct val="90000"/>
              </a:lnSpc>
              <a:spcBef>
                <a:spcPts val="600"/>
              </a:spcBef>
              <a:spcAft>
                <a:spcPts val="300"/>
              </a:spcAft>
              <a:buClr>
                <a:schemeClr val="tx2"/>
              </a:buClr>
              <a:buSzPct val="120000"/>
              <a:buFont typeface="Segoe UI" panose="020B0502040204020203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Segoe UI" panose="020B0502040204020203" pitchFamily="34" charset="0"/>
              </a:defRPr>
            </a:lvl5pPr>
            <a:lvl6pPr marL="648000" indent="-216000" algn="l" defTabSz="914400" rtl="0" eaLnBrk="1" latinLnBrk="0" hangingPunct="1">
              <a:lnSpc>
                <a:spcPct val="90000"/>
              </a:lnSpc>
              <a:spcBef>
                <a:spcPts val="600"/>
              </a:spcBef>
              <a:spcAft>
                <a:spcPts val="30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Segoe UI" panose="020B0502040204020203" pitchFamily="34" charset="0"/>
              </a:defRPr>
            </a:lvl6pPr>
            <a:lvl7pPr marL="216000" indent="-216000" algn="l" defTabSz="914400" rtl="0" eaLnBrk="1" latinLnBrk="0" hangingPunct="1">
              <a:lnSpc>
                <a:spcPct val="90000"/>
              </a:lnSpc>
              <a:spcBef>
                <a:spcPts val="600"/>
              </a:spcBef>
              <a:spcAft>
                <a:spcPts val="300"/>
              </a:spcAft>
              <a:buClrTx/>
              <a:buFont typeface="+mj-lt"/>
              <a:buAutoNum type="arabicPeriod"/>
              <a:defRPr sz="1600" b="0" kern="1200">
                <a:solidFill>
                  <a:schemeClr val="tx1"/>
                </a:solidFill>
                <a:latin typeface="+mn-lt"/>
                <a:ea typeface="+mn-ea"/>
                <a:cs typeface="Segoe UI" panose="020B0502040204020203" pitchFamily="34" charset="0"/>
              </a:defRPr>
            </a:lvl7pPr>
            <a:lvl8pPr marL="432000" indent="-216000" algn="l" defTabSz="914400" rtl="0" eaLnBrk="1" latinLnBrk="0" hangingPunct="1">
              <a:lnSpc>
                <a:spcPct val="90000"/>
              </a:lnSpc>
              <a:spcBef>
                <a:spcPts val="600"/>
              </a:spcBef>
              <a:spcAft>
                <a:spcPts val="300"/>
              </a:spcAft>
              <a:buClrTx/>
              <a:buFont typeface="+mj-lt"/>
              <a:buAutoNum type="alphaLcPeriod"/>
              <a:defRPr sz="16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0" indent="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Font typeface="Wingdings" panose="05000000000000000000" pitchFamily="2" charset="2"/>
              <a:buNone/>
              <a:defRPr sz="2800" b="0" kern="1200">
                <a:solidFill>
                  <a:schemeClr val="tx2"/>
                </a:solidFill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defRPr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Footer Placeholder">
            <a:extLst>
              <a:ext uri="{FF2B5EF4-FFF2-40B4-BE49-F238E27FC236}">
                <a16:creationId xmlns:a16="http://schemas.microsoft.com/office/drawing/2014/main" id="{66BB9439-3BD5-6086-39A3-D0E7ACB033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To Insert document name go to Insert &gt; Header &amp; Footer</a:t>
            </a:r>
            <a:endParaRPr lang="en-GB" dirty="0"/>
          </a:p>
        </p:txBody>
      </p:sp>
      <p:sp>
        <p:nvSpPr>
          <p:cNvPr id="8" name="Slide Number Placeholder">
            <a:extLst>
              <a:ext uri="{FF2B5EF4-FFF2-40B4-BE49-F238E27FC236}">
                <a16:creationId xmlns:a16="http://schemas.microsoft.com/office/drawing/2014/main" id="{5DBFFC9A-7970-96AB-7D7F-53E0A4711C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A0B1D3-1885-42CB-AC73-9FFCE49556F9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3" name="Date Placeholder">
            <a:extLst>
              <a:ext uri="{FF2B5EF4-FFF2-40B4-BE49-F238E27FC236}">
                <a16:creationId xmlns:a16="http://schemas.microsoft.com/office/drawing/2014/main" id="{E39078A8-3EE1-9F1E-005B-971CDE7BBCAA}"/>
              </a:ext>
            </a:extLst>
          </p:cNvPr>
          <p:cNvSpPr>
            <a:spLocks noGrp="1"/>
          </p:cNvSpPr>
          <p:nvPr>
            <p:ph type="dt" sz="half" idx="19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53401888"/>
      </p:ext>
    </p:extLst>
  </p:cSld>
  <p:clrMapOvr>
    <a:overrideClrMapping bg1="dk1" tx1="lt1" bg2="dk2" tx2="lt1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2" pos="3840">
          <p15:clr>
            <a:srgbClr val="FBAE40"/>
          </p15:clr>
        </p15:guide>
        <p15:guide id="3" orient="horz" pos="2342">
          <p15:clr>
            <a:srgbClr val="FBAE40"/>
          </p15:clr>
        </p15:guide>
        <p15:guide id="4" orient="horz" pos="2524">
          <p15:clr>
            <a:srgbClr val="FBAE40"/>
          </p15:clr>
        </p15:guide>
      </p15:sldGuideLst>
    </p:ext>
  </p:extLs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eneral - Three Statistics - Color - Dark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">
            <a:extLst>
              <a:ext uri="{FF2B5EF4-FFF2-40B4-BE49-F238E27FC236}">
                <a16:creationId xmlns:a16="http://schemas.microsoft.com/office/drawing/2014/main" id="{BD0754D8-F68E-9A12-90E8-B524240C90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9751" y="460375"/>
            <a:ext cx="11110912" cy="553997"/>
          </a:xfrm>
        </p:spPr>
        <p:txBody>
          <a:bodyPr/>
          <a:lstStyle>
            <a:lvl1pPr algn="l">
              <a:defRPr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2" name="Subtitle">
            <a:extLst>
              <a:ext uri="{FF2B5EF4-FFF2-40B4-BE49-F238E27FC236}">
                <a16:creationId xmlns:a16="http://schemas.microsoft.com/office/drawing/2014/main" id="{B3B796FD-83F0-6A3C-B40D-30BADF98CA8E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539751" y="1374373"/>
            <a:ext cx="11110913" cy="288000"/>
          </a:xfrm>
        </p:spPr>
        <p:txBody>
          <a:bodyPr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800"/>
              </a:spcBef>
              <a:spcAft>
                <a:spcPts val="300"/>
              </a:spcAft>
              <a:buClr>
                <a:schemeClr val="accent1"/>
              </a:buClr>
              <a:buFont typeface="Wingdings" panose="05000000000000000000" pitchFamily="2" charset="2"/>
              <a:buNone/>
              <a:defRPr sz="2000" b="0" kern="120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300"/>
              </a:spcAft>
              <a:buClr>
                <a:schemeClr val="accent1"/>
              </a:buClr>
              <a:buFontTx/>
              <a:buNone/>
              <a:defRPr sz="16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0" indent="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300"/>
              </a:spcAft>
              <a:buClr>
                <a:schemeClr val="accent1"/>
              </a:buClr>
              <a:buFont typeface="Wingdings" panose="05000000000000000000" pitchFamily="2" charset="2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Segoe UI Semibold" panose="020B0702040204020203" pitchFamily="34" charset="0"/>
              </a:defRPr>
            </a:lvl3pPr>
            <a:lvl4pPr marL="216000" indent="-216000" algn="l" defTabSz="914400" rtl="0" eaLnBrk="1" latinLnBrk="0" hangingPunct="1">
              <a:lnSpc>
                <a:spcPct val="90000"/>
              </a:lnSpc>
              <a:spcBef>
                <a:spcPts val="600"/>
              </a:spcBef>
              <a:spcAft>
                <a:spcPts val="30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Segoe UI" panose="020B0502040204020203" pitchFamily="34" charset="0"/>
              </a:defRPr>
            </a:lvl4pPr>
            <a:lvl5pPr marL="432000" indent="-216000" algn="l" defTabSz="914400" rtl="0" eaLnBrk="1" latinLnBrk="0" hangingPunct="1">
              <a:lnSpc>
                <a:spcPct val="90000"/>
              </a:lnSpc>
              <a:spcBef>
                <a:spcPts val="600"/>
              </a:spcBef>
              <a:spcAft>
                <a:spcPts val="300"/>
              </a:spcAft>
              <a:buClrTx/>
              <a:buSzPct val="120000"/>
              <a:buFont typeface="Segoe UI" panose="020B0502040204020203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Segoe UI" panose="020B0502040204020203" pitchFamily="34" charset="0"/>
              </a:defRPr>
            </a:lvl5pPr>
            <a:lvl6pPr marL="648000" indent="-216000" algn="l" defTabSz="914400" rtl="0" eaLnBrk="1" latinLnBrk="0" hangingPunct="1">
              <a:lnSpc>
                <a:spcPct val="90000"/>
              </a:lnSpc>
              <a:spcBef>
                <a:spcPts val="600"/>
              </a:spcBef>
              <a:spcAft>
                <a:spcPts val="30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Segoe UI" panose="020B0502040204020203" pitchFamily="34" charset="0"/>
              </a:defRPr>
            </a:lvl6pPr>
            <a:lvl7pPr marL="216000" indent="-216000" algn="l" defTabSz="914400" rtl="0" eaLnBrk="1" latinLnBrk="0" hangingPunct="1">
              <a:lnSpc>
                <a:spcPct val="90000"/>
              </a:lnSpc>
              <a:spcBef>
                <a:spcPts val="600"/>
              </a:spcBef>
              <a:spcAft>
                <a:spcPts val="300"/>
              </a:spcAft>
              <a:buClrTx/>
              <a:buFont typeface="+mj-lt"/>
              <a:buAutoNum type="arabicPeriod"/>
              <a:defRPr sz="1600" b="0" kern="1200">
                <a:solidFill>
                  <a:schemeClr val="tx1"/>
                </a:solidFill>
                <a:latin typeface="+mn-lt"/>
                <a:ea typeface="+mn-ea"/>
                <a:cs typeface="Segoe UI" panose="020B0502040204020203" pitchFamily="34" charset="0"/>
              </a:defRPr>
            </a:lvl7pPr>
            <a:lvl8pPr marL="432000" indent="-216000" algn="l" defTabSz="914400" rtl="0" eaLnBrk="1" latinLnBrk="0" hangingPunct="1">
              <a:lnSpc>
                <a:spcPct val="90000"/>
              </a:lnSpc>
              <a:spcBef>
                <a:spcPts val="600"/>
              </a:spcBef>
              <a:spcAft>
                <a:spcPts val="300"/>
              </a:spcAft>
              <a:buClrTx/>
              <a:buFont typeface="+mj-lt"/>
              <a:buAutoNum type="alphaLcPeriod"/>
              <a:defRPr sz="16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Font typeface="Wingdings" panose="05000000000000000000" pitchFamily="2" charset="2"/>
              <a:buNone/>
              <a:defRPr sz="2800" b="0" kern="1200">
                <a:solidFill>
                  <a:schemeClr val="tx2"/>
                </a:solidFill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defRPr>
            </a:lvl9pPr>
          </a:lstStyle>
          <a:p>
            <a:r>
              <a:rPr lang="en-US" dirty="0"/>
              <a:t>Click to add subtitle</a:t>
            </a:r>
          </a:p>
        </p:txBody>
      </p:sp>
      <p:sp>
        <p:nvSpPr>
          <p:cNvPr id="4" name="Text Placeholder 1">
            <a:extLst>
              <a:ext uri="{FF2B5EF4-FFF2-40B4-BE49-F238E27FC236}">
                <a16:creationId xmlns:a16="http://schemas.microsoft.com/office/drawing/2014/main" id="{1E0B89AD-2C4E-64D0-F564-11D421F48BB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39749" y="1949451"/>
            <a:ext cx="3511550" cy="3827463"/>
          </a:xfrm>
          <a:prstGeom prst="roundRect">
            <a:avLst>
              <a:gd name="adj" fmla="val 3588"/>
            </a:avLst>
          </a:prstGeom>
          <a:solidFill>
            <a:srgbClr val="F2F2EB"/>
          </a:solidFill>
        </p:spPr>
        <p:txBody>
          <a:bodyPr lIns="108000" tIns="90000" rIns="108000" bIns="72000"/>
          <a:lstStyle>
            <a:lvl1pPr algn="ctr">
              <a:spcBef>
                <a:spcPts val="600"/>
              </a:spcBef>
              <a:spcAft>
                <a:spcPts val="600"/>
              </a:spcAft>
              <a:defRPr sz="2000">
                <a:solidFill>
                  <a:schemeClr val="bg2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1pPr>
            <a:lvl2pPr marL="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spcAft>
                <a:spcPts val="300"/>
              </a:spcAft>
              <a:buClr>
                <a:schemeClr val="accent1"/>
              </a:buClr>
              <a:buFontTx/>
              <a:buNone/>
              <a:defRPr sz="1600" b="1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2pPr>
            <a:lvl3pPr marL="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spcAft>
                <a:spcPts val="300"/>
              </a:spcAft>
              <a:buClr>
                <a:schemeClr val="accent1"/>
              </a:buClr>
              <a:buFont typeface="Wingdings" panose="05000000000000000000" pitchFamily="2" charset="2"/>
              <a:buNone/>
              <a:defRPr sz="1600" kern="1200">
                <a:solidFill>
                  <a:schemeClr val="bg1"/>
                </a:solidFill>
                <a:latin typeface="+mn-lt"/>
                <a:ea typeface="+mn-ea"/>
                <a:cs typeface="Segoe UI Semibold" panose="020B0702040204020203" pitchFamily="34" charset="0"/>
              </a:defRPr>
            </a:lvl3pPr>
            <a:lvl4pPr marL="216000" indent="-216000" algn="l" defTabSz="914400" rtl="0" eaLnBrk="1" latinLnBrk="0" hangingPunct="1">
              <a:lnSpc>
                <a:spcPct val="90000"/>
              </a:lnSpc>
              <a:spcBef>
                <a:spcPts val="600"/>
              </a:spcBef>
              <a:spcAft>
                <a:spcPts val="30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1600" kern="1200">
                <a:solidFill>
                  <a:schemeClr val="bg1"/>
                </a:solidFill>
                <a:latin typeface="+mn-lt"/>
                <a:ea typeface="+mn-ea"/>
                <a:cs typeface="Segoe UI" panose="020B0502040204020203" pitchFamily="34" charset="0"/>
              </a:defRPr>
            </a:lvl4pPr>
            <a:lvl5pPr marL="432000" indent="-216000" algn="l" defTabSz="914400" rtl="0" eaLnBrk="1" latinLnBrk="0" hangingPunct="1">
              <a:lnSpc>
                <a:spcPct val="90000"/>
              </a:lnSpc>
              <a:spcBef>
                <a:spcPts val="600"/>
              </a:spcBef>
              <a:spcAft>
                <a:spcPts val="300"/>
              </a:spcAft>
              <a:buClrTx/>
              <a:buSzPct val="120000"/>
              <a:buFont typeface="Segoe UI" panose="020B0502040204020203" pitchFamily="34" charset="0"/>
              <a:buChar char="–"/>
              <a:defRPr sz="1600" kern="1200">
                <a:solidFill>
                  <a:schemeClr val="bg1"/>
                </a:solidFill>
                <a:latin typeface="+mn-lt"/>
                <a:ea typeface="+mn-ea"/>
                <a:cs typeface="Segoe UI" panose="020B0502040204020203" pitchFamily="34" charset="0"/>
              </a:defRPr>
            </a:lvl5pPr>
            <a:lvl6pPr marL="648000" indent="-216000" algn="l" defTabSz="914400" rtl="0" eaLnBrk="1" latinLnBrk="0" hangingPunct="1">
              <a:lnSpc>
                <a:spcPct val="90000"/>
              </a:lnSpc>
              <a:spcBef>
                <a:spcPts val="600"/>
              </a:spcBef>
              <a:spcAft>
                <a:spcPts val="30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1600" kern="1200">
                <a:solidFill>
                  <a:schemeClr val="bg1"/>
                </a:solidFill>
                <a:latin typeface="+mn-lt"/>
                <a:ea typeface="+mn-ea"/>
                <a:cs typeface="Segoe UI" panose="020B0502040204020203" pitchFamily="34" charset="0"/>
              </a:defRPr>
            </a:lvl6pPr>
            <a:lvl7pPr marL="216000" indent="-216000" algn="l" defTabSz="914400" rtl="0" eaLnBrk="1" latinLnBrk="0" hangingPunct="1">
              <a:lnSpc>
                <a:spcPct val="90000"/>
              </a:lnSpc>
              <a:spcBef>
                <a:spcPts val="600"/>
              </a:spcBef>
              <a:spcAft>
                <a:spcPts val="300"/>
              </a:spcAft>
              <a:buClrTx/>
              <a:buFont typeface="+mj-lt"/>
              <a:buAutoNum type="arabicPeriod"/>
              <a:defRPr sz="1600" b="0" kern="1200">
                <a:solidFill>
                  <a:schemeClr val="bg1"/>
                </a:solidFill>
                <a:latin typeface="+mn-lt"/>
                <a:ea typeface="+mn-ea"/>
                <a:cs typeface="Segoe UI" panose="020B0502040204020203" pitchFamily="34" charset="0"/>
              </a:defRPr>
            </a:lvl7pPr>
            <a:lvl8pPr marL="432000" indent="-216000" algn="l" defTabSz="914400" rtl="0" eaLnBrk="1" latinLnBrk="0" hangingPunct="1">
              <a:lnSpc>
                <a:spcPct val="90000"/>
              </a:lnSpc>
              <a:spcBef>
                <a:spcPts val="600"/>
              </a:spcBef>
              <a:spcAft>
                <a:spcPts val="300"/>
              </a:spcAft>
              <a:buClrTx/>
              <a:buFont typeface="+mj-lt"/>
              <a:buAutoNum type="alphaLcPeriod"/>
              <a:defRPr sz="1600" b="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8pPr>
            <a:lvl9pPr marL="0" indent="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Font typeface="Wingdings" panose="05000000000000000000" pitchFamily="2" charset="2"/>
              <a:buNone/>
              <a:defRPr sz="2800" b="0" kern="1200">
                <a:solidFill>
                  <a:schemeClr val="bg2"/>
                </a:solidFill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defRPr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5" name="Text Placeholder 2">
            <a:extLst>
              <a:ext uri="{FF2B5EF4-FFF2-40B4-BE49-F238E27FC236}">
                <a16:creationId xmlns:a16="http://schemas.microsoft.com/office/drawing/2014/main" id="{8E26CF71-7488-67FD-F5B5-741E24021D43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339431" y="1949451"/>
            <a:ext cx="3511550" cy="3827463"/>
          </a:xfrm>
          <a:prstGeom prst="roundRect">
            <a:avLst>
              <a:gd name="adj" fmla="val 3588"/>
            </a:avLst>
          </a:prstGeom>
          <a:solidFill>
            <a:srgbClr val="F2F2EB"/>
          </a:solidFill>
        </p:spPr>
        <p:txBody>
          <a:bodyPr lIns="108000" tIns="90000" rIns="108000" bIns="72000"/>
          <a:lstStyle>
            <a:lvl1pPr algn="ctr">
              <a:spcBef>
                <a:spcPts val="600"/>
              </a:spcBef>
              <a:spcAft>
                <a:spcPts val="600"/>
              </a:spcAft>
              <a:defRPr sz="2000">
                <a:solidFill>
                  <a:schemeClr val="bg2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1pPr>
            <a:lvl2pPr marL="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spcAft>
                <a:spcPts val="300"/>
              </a:spcAft>
              <a:buClr>
                <a:schemeClr val="accent1"/>
              </a:buClr>
              <a:buFontTx/>
              <a:buNone/>
              <a:defRPr sz="1600" b="1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2pPr>
            <a:lvl3pPr marL="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spcAft>
                <a:spcPts val="300"/>
              </a:spcAft>
              <a:buClr>
                <a:schemeClr val="accent1"/>
              </a:buClr>
              <a:buFont typeface="Wingdings" panose="05000000000000000000" pitchFamily="2" charset="2"/>
              <a:buNone/>
              <a:defRPr sz="1600" kern="1200">
                <a:solidFill>
                  <a:schemeClr val="bg1"/>
                </a:solidFill>
                <a:latin typeface="+mn-lt"/>
                <a:ea typeface="+mn-ea"/>
                <a:cs typeface="Segoe UI Semibold" panose="020B0702040204020203" pitchFamily="34" charset="0"/>
              </a:defRPr>
            </a:lvl3pPr>
            <a:lvl4pPr marL="216000" indent="-216000" algn="l" defTabSz="914400" rtl="0" eaLnBrk="1" latinLnBrk="0" hangingPunct="1">
              <a:lnSpc>
                <a:spcPct val="90000"/>
              </a:lnSpc>
              <a:spcBef>
                <a:spcPts val="600"/>
              </a:spcBef>
              <a:spcAft>
                <a:spcPts val="30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1600" kern="1200">
                <a:solidFill>
                  <a:schemeClr val="bg1"/>
                </a:solidFill>
                <a:latin typeface="+mn-lt"/>
                <a:ea typeface="+mn-ea"/>
                <a:cs typeface="Segoe UI" panose="020B0502040204020203" pitchFamily="34" charset="0"/>
              </a:defRPr>
            </a:lvl4pPr>
            <a:lvl5pPr marL="432000" indent="-216000" algn="l" defTabSz="914400" rtl="0" eaLnBrk="1" latinLnBrk="0" hangingPunct="1">
              <a:lnSpc>
                <a:spcPct val="90000"/>
              </a:lnSpc>
              <a:spcBef>
                <a:spcPts val="600"/>
              </a:spcBef>
              <a:spcAft>
                <a:spcPts val="300"/>
              </a:spcAft>
              <a:buClrTx/>
              <a:buSzPct val="120000"/>
              <a:buFont typeface="Segoe UI" panose="020B0502040204020203" pitchFamily="34" charset="0"/>
              <a:buChar char="–"/>
              <a:defRPr sz="1600" kern="1200">
                <a:solidFill>
                  <a:schemeClr val="bg1"/>
                </a:solidFill>
                <a:latin typeface="+mn-lt"/>
                <a:ea typeface="+mn-ea"/>
                <a:cs typeface="Segoe UI" panose="020B0502040204020203" pitchFamily="34" charset="0"/>
              </a:defRPr>
            </a:lvl5pPr>
            <a:lvl6pPr marL="648000" indent="-216000" algn="l" defTabSz="914400" rtl="0" eaLnBrk="1" latinLnBrk="0" hangingPunct="1">
              <a:lnSpc>
                <a:spcPct val="90000"/>
              </a:lnSpc>
              <a:spcBef>
                <a:spcPts val="600"/>
              </a:spcBef>
              <a:spcAft>
                <a:spcPts val="30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1600" kern="1200">
                <a:solidFill>
                  <a:schemeClr val="bg1"/>
                </a:solidFill>
                <a:latin typeface="+mn-lt"/>
                <a:ea typeface="+mn-ea"/>
                <a:cs typeface="Segoe UI" panose="020B0502040204020203" pitchFamily="34" charset="0"/>
              </a:defRPr>
            </a:lvl6pPr>
            <a:lvl7pPr marL="216000" indent="-216000" algn="l" defTabSz="914400" rtl="0" eaLnBrk="1" latinLnBrk="0" hangingPunct="1">
              <a:lnSpc>
                <a:spcPct val="90000"/>
              </a:lnSpc>
              <a:spcBef>
                <a:spcPts val="600"/>
              </a:spcBef>
              <a:spcAft>
                <a:spcPts val="300"/>
              </a:spcAft>
              <a:buClrTx/>
              <a:buFont typeface="+mj-lt"/>
              <a:buAutoNum type="arabicPeriod"/>
              <a:defRPr sz="1600" b="0" kern="1200">
                <a:solidFill>
                  <a:schemeClr val="bg1"/>
                </a:solidFill>
                <a:latin typeface="+mn-lt"/>
                <a:ea typeface="+mn-ea"/>
                <a:cs typeface="Segoe UI" panose="020B0502040204020203" pitchFamily="34" charset="0"/>
              </a:defRPr>
            </a:lvl7pPr>
            <a:lvl8pPr marL="432000" indent="-216000" algn="l" defTabSz="914400" rtl="0" eaLnBrk="1" latinLnBrk="0" hangingPunct="1">
              <a:lnSpc>
                <a:spcPct val="90000"/>
              </a:lnSpc>
              <a:spcBef>
                <a:spcPts val="600"/>
              </a:spcBef>
              <a:spcAft>
                <a:spcPts val="300"/>
              </a:spcAft>
              <a:buClrTx/>
              <a:buFont typeface="+mj-lt"/>
              <a:buAutoNum type="alphaLcPeriod"/>
              <a:defRPr sz="1600" b="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8pPr>
            <a:lvl9pPr marL="0" indent="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Font typeface="Wingdings" panose="05000000000000000000" pitchFamily="2" charset="2"/>
              <a:buNone/>
              <a:defRPr sz="2800" b="0" kern="1200">
                <a:solidFill>
                  <a:schemeClr val="bg2"/>
                </a:solidFill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defRPr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6" name="Text Placeholder 3">
            <a:extLst>
              <a:ext uri="{FF2B5EF4-FFF2-40B4-BE49-F238E27FC236}">
                <a16:creationId xmlns:a16="http://schemas.microsoft.com/office/drawing/2014/main" id="{DE8C0C6A-F465-7BEC-CC4C-2F63CF06AB81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8139114" y="1949451"/>
            <a:ext cx="3511550" cy="3827463"/>
          </a:xfrm>
          <a:prstGeom prst="roundRect">
            <a:avLst>
              <a:gd name="adj" fmla="val 3588"/>
            </a:avLst>
          </a:prstGeom>
          <a:solidFill>
            <a:srgbClr val="F2F2EB"/>
          </a:solidFill>
        </p:spPr>
        <p:txBody>
          <a:bodyPr lIns="108000" tIns="90000" rIns="108000" bIns="72000"/>
          <a:lstStyle>
            <a:lvl1pPr algn="ctr">
              <a:spcBef>
                <a:spcPts val="600"/>
              </a:spcBef>
              <a:spcAft>
                <a:spcPts val="600"/>
              </a:spcAft>
              <a:defRPr sz="2000">
                <a:solidFill>
                  <a:schemeClr val="bg2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1pPr>
            <a:lvl2pPr marL="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spcAft>
                <a:spcPts val="300"/>
              </a:spcAft>
              <a:buClr>
                <a:schemeClr val="accent1"/>
              </a:buClr>
              <a:buFontTx/>
              <a:buNone/>
              <a:defRPr sz="1600" b="1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2pPr>
            <a:lvl3pPr marL="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spcAft>
                <a:spcPts val="300"/>
              </a:spcAft>
              <a:buClr>
                <a:schemeClr val="accent1"/>
              </a:buClr>
              <a:buFont typeface="Wingdings" panose="05000000000000000000" pitchFamily="2" charset="2"/>
              <a:buNone/>
              <a:defRPr sz="1600" kern="1200">
                <a:solidFill>
                  <a:schemeClr val="bg1"/>
                </a:solidFill>
                <a:latin typeface="+mn-lt"/>
                <a:ea typeface="+mn-ea"/>
                <a:cs typeface="Segoe UI Semibold" panose="020B0702040204020203" pitchFamily="34" charset="0"/>
              </a:defRPr>
            </a:lvl3pPr>
            <a:lvl4pPr marL="216000" indent="-216000" algn="l" defTabSz="914400" rtl="0" eaLnBrk="1" latinLnBrk="0" hangingPunct="1">
              <a:lnSpc>
                <a:spcPct val="90000"/>
              </a:lnSpc>
              <a:spcBef>
                <a:spcPts val="600"/>
              </a:spcBef>
              <a:spcAft>
                <a:spcPts val="30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1600" kern="1200">
                <a:solidFill>
                  <a:schemeClr val="bg1"/>
                </a:solidFill>
                <a:latin typeface="+mn-lt"/>
                <a:ea typeface="+mn-ea"/>
                <a:cs typeface="Segoe UI" panose="020B0502040204020203" pitchFamily="34" charset="0"/>
              </a:defRPr>
            </a:lvl4pPr>
            <a:lvl5pPr marL="432000" indent="-216000" algn="l" defTabSz="914400" rtl="0" eaLnBrk="1" latinLnBrk="0" hangingPunct="1">
              <a:lnSpc>
                <a:spcPct val="90000"/>
              </a:lnSpc>
              <a:spcBef>
                <a:spcPts val="600"/>
              </a:spcBef>
              <a:spcAft>
                <a:spcPts val="300"/>
              </a:spcAft>
              <a:buClrTx/>
              <a:buSzPct val="120000"/>
              <a:buFont typeface="Segoe UI" panose="020B0502040204020203" pitchFamily="34" charset="0"/>
              <a:buChar char="–"/>
              <a:defRPr sz="1600" kern="1200">
                <a:solidFill>
                  <a:schemeClr val="bg1"/>
                </a:solidFill>
                <a:latin typeface="+mn-lt"/>
                <a:ea typeface="+mn-ea"/>
                <a:cs typeface="Segoe UI" panose="020B0502040204020203" pitchFamily="34" charset="0"/>
              </a:defRPr>
            </a:lvl5pPr>
            <a:lvl6pPr marL="648000" indent="-216000" algn="l" defTabSz="914400" rtl="0" eaLnBrk="1" latinLnBrk="0" hangingPunct="1">
              <a:lnSpc>
                <a:spcPct val="90000"/>
              </a:lnSpc>
              <a:spcBef>
                <a:spcPts val="600"/>
              </a:spcBef>
              <a:spcAft>
                <a:spcPts val="30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1600" kern="1200">
                <a:solidFill>
                  <a:schemeClr val="bg1"/>
                </a:solidFill>
                <a:latin typeface="+mn-lt"/>
                <a:ea typeface="+mn-ea"/>
                <a:cs typeface="Segoe UI" panose="020B0502040204020203" pitchFamily="34" charset="0"/>
              </a:defRPr>
            </a:lvl6pPr>
            <a:lvl7pPr marL="216000" indent="-216000" algn="l" defTabSz="914400" rtl="0" eaLnBrk="1" latinLnBrk="0" hangingPunct="1">
              <a:lnSpc>
                <a:spcPct val="90000"/>
              </a:lnSpc>
              <a:spcBef>
                <a:spcPts val="600"/>
              </a:spcBef>
              <a:spcAft>
                <a:spcPts val="300"/>
              </a:spcAft>
              <a:buClrTx/>
              <a:buFont typeface="+mj-lt"/>
              <a:buAutoNum type="arabicPeriod"/>
              <a:defRPr sz="1600" b="0" kern="1200">
                <a:solidFill>
                  <a:schemeClr val="bg1"/>
                </a:solidFill>
                <a:latin typeface="+mn-lt"/>
                <a:ea typeface="+mn-ea"/>
                <a:cs typeface="Segoe UI" panose="020B0502040204020203" pitchFamily="34" charset="0"/>
              </a:defRPr>
            </a:lvl7pPr>
            <a:lvl8pPr marL="432000" indent="-216000" algn="l" defTabSz="914400" rtl="0" eaLnBrk="1" latinLnBrk="0" hangingPunct="1">
              <a:lnSpc>
                <a:spcPct val="90000"/>
              </a:lnSpc>
              <a:spcBef>
                <a:spcPts val="600"/>
              </a:spcBef>
              <a:spcAft>
                <a:spcPts val="300"/>
              </a:spcAft>
              <a:buClrTx/>
              <a:buFont typeface="+mj-lt"/>
              <a:buAutoNum type="alphaLcPeriod"/>
              <a:defRPr sz="1600" b="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8pPr>
            <a:lvl9pPr marL="0" indent="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Font typeface="Wingdings" panose="05000000000000000000" pitchFamily="2" charset="2"/>
              <a:buNone/>
              <a:defRPr sz="2800" b="0" kern="1200">
                <a:solidFill>
                  <a:schemeClr val="bg2"/>
                </a:solidFill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defRPr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Footer Placeholder">
            <a:extLst>
              <a:ext uri="{FF2B5EF4-FFF2-40B4-BE49-F238E27FC236}">
                <a16:creationId xmlns:a16="http://schemas.microsoft.com/office/drawing/2014/main" id="{66BB9439-3BD5-6086-39A3-D0E7ACB033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To Insert document name go to Insert &gt; Header &amp; Footer</a:t>
            </a:r>
            <a:endParaRPr lang="en-GB" dirty="0"/>
          </a:p>
        </p:txBody>
      </p:sp>
      <p:sp>
        <p:nvSpPr>
          <p:cNvPr id="8" name="Slide Number Placeholder">
            <a:extLst>
              <a:ext uri="{FF2B5EF4-FFF2-40B4-BE49-F238E27FC236}">
                <a16:creationId xmlns:a16="http://schemas.microsoft.com/office/drawing/2014/main" id="{5DBFFC9A-7970-96AB-7D7F-53E0A4711C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A0B1D3-1885-42CB-AC73-9FFCE49556F9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3" name="Date Placeholder">
            <a:extLst>
              <a:ext uri="{FF2B5EF4-FFF2-40B4-BE49-F238E27FC236}">
                <a16:creationId xmlns:a16="http://schemas.microsoft.com/office/drawing/2014/main" id="{BE758016-0748-C16B-6A0E-025326709D1E}"/>
              </a:ext>
            </a:extLst>
          </p:cNvPr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54814215"/>
      </p:ext>
    </p:extLst>
  </p:cSld>
  <p:clrMapOvr>
    <a:overrideClrMapping bg1="dk1" tx1="lt1" bg2="dk2" tx2="lt1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2" pos="3840">
          <p15:clr>
            <a:srgbClr val="FBAE40"/>
          </p15:clr>
        </p15:guide>
        <p15:guide id="3" orient="horz" pos="2342">
          <p15:clr>
            <a:srgbClr val="FBAE40"/>
          </p15:clr>
        </p15:guide>
        <p15:guide id="4" orient="horz" pos="2524">
          <p15:clr>
            <a:srgbClr val="FBAE40"/>
          </p15:clr>
        </p15:guide>
      </p15:sldGuideLst>
    </p:ext>
  </p:extLs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eneral - Six Statistics - Color - Dark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">
            <a:extLst>
              <a:ext uri="{FF2B5EF4-FFF2-40B4-BE49-F238E27FC236}">
                <a16:creationId xmlns:a16="http://schemas.microsoft.com/office/drawing/2014/main" id="{BD0754D8-F68E-9A12-90E8-B524240C90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9751" y="460375"/>
            <a:ext cx="11110912" cy="553997"/>
          </a:xfrm>
        </p:spPr>
        <p:txBody>
          <a:bodyPr/>
          <a:lstStyle>
            <a:lvl1pPr algn="l">
              <a:defRPr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2" name="Subtitle">
            <a:extLst>
              <a:ext uri="{FF2B5EF4-FFF2-40B4-BE49-F238E27FC236}">
                <a16:creationId xmlns:a16="http://schemas.microsoft.com/office/drawing/2014/main" id="{B3B796FD-83F0-6A3C-B40D-30BADF98CA8E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539751" y="1374373"/>
            <a:ext cx="11110913" cy="288000"/>
          </a:xfrm>
        </p:spPr>
        <p:txBody>
          <a:bodyPr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800"/>
              </a:spcBef>
              <a:spcAft>
                <a:spcPts val="300"/>
              </a:spcAft>
              <a:buClr>
                <a:schemeClr val="accent1"/>
              </a:buClr>
              <a:buFont typeface="Wingdings" panose="05000000000000000000" pitchFamily="2" charset="2"/>
              <a:buNone/>
              <a:defRPr sz="2000" b="0" kern="120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300"/>
              </a:spcAft>
              <a:buClr>
                <a:schemeClr val="accent1"/>
              </a:buClr>
              <a:buFontTx/>
              <a:buNone/>
              <a:defRPr sz="16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0" indent="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300"/>
              </a:spcAft>
              <a:buClr>
                <a:schemeClr val="accent1"/>
              </a:buClr>
              <a:buFont typeface="Wingdings" panose="05000000000000000000" pitchFamily="2" charset="2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Segoe UI Semibold" panose="020B0702040204020203" pitchFamily="34" charset="0"/>
              </a:defRPr>
            </a:lvl3pPr>
            <a:lvl4pPr marL="216000" indent="-216000" algn="l" defTabSz="914400" rtl="0" eaLnBrk="1" latinLnBrk="0" hangingPunct="1">
              <a:lnSpc>
                <a:spcPct val="90000"/>
              </a:lnSpc>
              <a:spcBef>
                <a:spcPts val="600"/>
              </a:spcBef>
              <a:spcAft>
                <a:spcPts val="30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Segoe UI" panose="020B0502040204020203" pitchFamily="34" charset="0"/>
              </a:defRPr>
            </a:lvl4pPr>
            <a:lvl5pPr marL="432000" indent="-216000" algn="l" defTabSz="914400" rtl="0" eaLnBrk="1" latinLnBrk="0" hangingPunct="1">
              <a:lnSpc>
                <a:spcPct val="90000"/>
              </a:lnSpc>
              <a:spcBef>
                <a:spcPts val="600"/>
              </a:spcBef>
              <a:spcAft>
                <a:spcPts val="300"/>
              </a:spcAft>
              <a:buClrTx/>
              <a:buSzPct val="120000"/>
              <a:buFont typeface="Segoe UI" panose="020B0502040204020203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Segoe UI" panose="020B0502040204020203" pitchFamily="34" charset="0"/>
              </a:defRPr>
            </a:lvl5pPr>
            <a:lvl6pPr marL="648000" indent="-216000" algn="l" defTabSz="914400" rtl="0" eaLnBrk="1" latinLnBrk="0" hangingPunct="1">
              <a:lnSpc>
                <a:spcPct val="90000"/>
              </a:lnSpc>
              <a:spcBef>
                <a:spcPts val="600"/>
              </a:spcBef>
              <a:spcAft>
                <a:spcPts val="30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Segoe UI" panose="020B0502040204020203" pitchFamily="34" charset="0"/>
              </a:defRPr>
            </a:lvl6pPr>
            <a:lvl7pPr marL="216000" indent="-216000" algn="l" defTabSz="914400" rtl="0" eaLnBrk="1" latinLnBrk="0" hangingPunct="1">
              <a:lnSpc>
                <a:spcPct val="90000"/>
              </a:lnSpc>
              <a:spcBef>
                <a:spcPts val="600"/>
              </a:spcBef>
              <a:spcAft>
                <a:spcPts val="300"/>
              </a:spcAft>
              <a:buClrTx/>
              <a:buFont typeface="+mj-lt"/>
              <a:buAutoNum type="arabicPeriod"/>
              <a:defRPr sz="1600" b="0" kern="1200">
                <a:solidFill>
                  <a:schemeClr val="tx1"/>
                </a:solidFill>
                <a:latin typeface="+mn-lt"/>
                <a:ea typeface="+mn-ea"/>
                <a:cs typeface="Segoe UI" panose="020B0502040204020203" pitchFamily="34" charset="0"/>
              </a:defRPr>
            </a:lvl7pPr>
            <a:lvl8pPr marL="432000" indent="-216000" algn="l" defTabSz="914400" rtl="0" eaLnBrk="1" latinLnBrk="0" hangingPunct="1">
              <a:lnSpc>
                <a:spcPct val="90000"/>
              </a:lnSpc>
              <a:spcBef>
                <a:spcPts val="600"/>
              </a:spcBef>
              <a:spcAft>
                <a:spcPts val="300"/>
              </a:spcAft>
              <a:buClrTx/>
              <a:buFont typeface="+mj-lt"/>
              <a:buAutoNum type="alphaLcPeriod"/>
              <a:defRPr sz="16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0" indent="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Font typeface="Wingdings" panose="05000000000000000000" pitchFamily="2" charset="2"/>
              <a:buNone/>
              <a:defRPr sz="2800" b="0" kern="1200">
                <a:solidFill>
                  <a:schemeClr val="tx2"/>
                </a:solidFill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defRPr>
            </a:lvl9pPr>
          </a:lstStyle>
          <a:p>
            <a:r>
              <a:rPr lang="en-US" dirty="0"/>
              <a:t>Click to add subtitle</a:t>
            </a:r>
          </a:p>
        </p:txBody>
      </p:sp>
      <p:sp>
        <p:nvSpPr>
          <p:cNvPr id="4" name="Text Placeholder 1">
            <a:extLst>
              <a:ext uri="{FF2B5EF4-FFF2-40B4-BE49-F238E27FC236}">
                <a16:creationId xmlns:a16="http://schemas.microsoft.com/office/drawing/2014/main" id="{1E0B89AD-2C4E-64D0-F564-11D421F48BB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39749" y="1949451"/>
            <a:ext cx="3511550" cy="1770327"/>
          </a:xfrm>
          <a:prstGeom prst="roundRect">
            <a:avLst>
              <a:gd name="adj" fmla="val 7117"/>
            </a:avLst>
          </a:prstGeom>
          <a:solidFill>
            <a:srgbClr val="F2F2EB"/>
          </a:solidFill>
        </p:spPr>
        <p:txBody>
          <a:bodyPr lIns="108000" tIns="90000" rIns="108000" bIns="72000"/>
          <a:lstStyle>
            <a:lvl1pPr algn="ctr">
              <a:spcBef>
                <a:spcPts val="600"/>
              </a:spcBef>
              <a:spcAft>
                <a:spcPts val="600"/>
              </a:spcAft>
              <a:defRPr sz="2000">
                <a:solidFill>
                  <a:schemeClr val="bg2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1pPr>
            <a:lvl2pPr marL="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spcAft>
                <a:spcPts val="300"/>
              </a:spcAft>
              <a:buClr>
                <a:schemeClr val="accent1"/>
              </a:buClr>
              <a:buFontTx/>
              <a:buNone/>
              <a:defRPr sz="1600" b="1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2pPr>
            <a:lvl3pPr marL="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spcAft>
                <a:spcPts val="300"/>
              </a:spcAft>
              <a:buClr>
                <a:schemeClr val="accent1"/>
              </a:buClr>
              <a:buFont typeface="Wingdings" panose="05000000000000000000" pitchFamily="2" charset="2"/>
              <a:buNone/>
              <a:defRPr sz="1600" kern="1200">
                <a:solidFill>
                  <a:schemeClr val="bg1"/>
                </a:solidFill>
                <a:latin typeface="+mn-lt"/>
                <a:ea typeface="+mn-ea"/>
                <a:cs typeface="Segoe UI Semibold" panose="020B0702040204020203" pitchFamily="34" charset="0"/>
              </a:defRPr>
            </a:lvl3pPr>
            <a:lvl4pPr marL="216000" indent="-216000" algn="l" defTabSz="914400" rtl="0" eaLnBrk="1" latinLnBrk="0" hangingPunct="1">
              <a:lnSpc>
                <a:spcPct val="90000"/>
              </a:lnSpc>
              <a:spcBef>
                <a:spcPts val="600"/>
              </a:spcBef>
              <a:spcAft>
                <a:spcPts val="30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1600" kern="1200">
                <a:solidFill>
                  <a:schemeClr val="bg1"/>
                </a:solidFill>
                <a:latin typeface="+mn-lt"/>
                <a:ea typeface="+mn-ea"/>
                <a:cs typeface="Segoe UI" panose="020B0502040204020203" pitchFamily="34" charset="0"/>
              </a:defRPr>
            </a:lvl4pPr>
            <a:lvl5pPr marL="432000" indent="-216000" algn="l" defTabSz="914400" rtl="0" eaLnBrk="1" latinLnBrk="0" hangingPunct="1">
              <a:lnSpc>
                <a:spcPct val="90000"/>
              </a:lnSpc>
              <a:spcBef>
                <a:spcPts val="600"/>
              </a:spcBef>
              <a:spcAft>
                <a:spcPts val="300"/>
              </a:spcAft>
              <a:buClrTx/>
              <a:buSzPct val="120000"/>
              <a:buFont typeface="Segoe UI" panose="020B0502040204020203" pitchFamily="34" charset="0"/>
              <a:buChar char="–"/>
              <a:defRPr sz="1600" kern="1200">
                <a:solidFill>
                  <a:schemeClr val="bg1"/>
                </a:solidFill>
                <a:latin typeface="+mn-lt"/>
                <a:ea typeface="+mn-ea"/>
                <a:cs typeface="Segoe UI" panose="020B0502040204020203" pitchFamily="34" charset="0"/>
              </a:defRPr>
            </a:lvl5pPr>
            <a:lvl6pPr marL="648000" indent="-216000" algn="l" defTabSz="914400" rtl="0" eaLnBrk="1" latinLnBrk="0" hangingPunct="1">
              <a:lnSpc>
                <a:spcPct val="90000"/>
              </a:lnSpc>
              <a:spcBef>
                <a:spcPts val="600"/>
              </a:spcBef>
              <a:spcAft>
                <a:spcPts val="30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1600" kern="1200">
                <a:solidFill>
                  <a:schemeClr val="bg1"/>
                </a:solidFill>
                <a:latin typeface="+mn-lt"/>
                <a:ea typeface="+mn-ea"/>
                <a:cs typeface="Segoe UI" panose="020B0502040204020203" pitchFamily="34" charset="0"/>
              </a:defRPr>
            </a:lvl6pPr>
            <a:lvl7pPr marL="216000" indent="-216000" algn="l" defTabSz="914400" rtl="0" eaLnBrk="1" latinLnBrk="0" hangingPunct="1">
              <a:lnSpc>
                <a:spcPct val="90000"/>
              </a:lnSpc>
              <a:spcBef>
                <a:spcPts val="600"/>
              </a:spcBef>
              <a:spcAft>
                <a:spcPts val="300"/>
              </a:spcAft>
              <a:buClrTx/>
              <a:buFont typeface="+mj-lt"/>
              <a:buAutoNum type="arabicPeriod"/>
              <a:defRPr sz="1600" b="0" kern="1200">
                <a:solidFill>
                  <a:schemeClr val="bg1"/>
                </a:solidFill>
                <a:latin typeface="+mn-lt"/>
                <a:ea typeface="+mn-ea"/>
                <a:cs typeface="Segoe UI" panose="020B0502040204020203" pitchFamily="34" charset="0"/>
              </a:defRPr>
            </a:lvl7pPr>
            <a:lvl8pPr marL="432000" indent="-216000" algn="l" defTabSz="914400" rtl="0" eaLnBrk="1" latinLnBrk="0" hangingPunct="1">
              <a:lnSpc>
                <a:spcPct val="90000"/>
              </a:lnSpc>
              <a:spcBef>
                <a:spcPts val="600"/>
              </a:spcBef>
              <a:spcAft>
                <a:spcPts val="300"/>
              </a:spcAft>
              <a:buClrTx/>
              <a:buFont typeface="+mj-lt"/>
              <a:buAutoNum type="alphaLcPeriod"/>
              <a:defRPr sz="1600" b="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8pPr>
            <a:lvl9pPr marL="0" indent="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Font typeface="Wingdings" panose="05000000000000000000" pitchFamily="2" charset="2"/>
              <a:buNone/>
              <a:defRPr sz="2800" b="0" kern="1200">
                <a:solidFill>
                  <a:schemeClr val="bg1"/>
                </a:solidFill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defRPr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15" name="Text Placeholder 2">
            <a:extLst>
              <a:ext uri="{FF2B5EF4-FFF2-40B4-BE49-F238E27FC236}">
                <a16:creationId xmlns:a16="http://schemas.microsoft.com/office/drawing/2014/main" id="{8E26CF71-7488-67FD-F5B5-741E24021D43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339431" y="1949451"/>
            <a:ext cx="3511550" cy="1770327"/>
          </a:xfrm>
          <a:prstGeom prst="roundRect">
            <a:avLst>
              <a:gd name="adj" fmla="val 7117"/>
            </a:avLst>
          </a:prstGeom>
          <a:solidFill>
            <a:srgbClr val="F2F2EB"/>
          </a:solidFill>
        </p:spPr>
        <p:txBody>
          <a:bodyPr lIns="108000" tIns="90000" rIns="108000" bIns="72000"/>
          <a:lstStyle>
            <a:lvl1pPr algn="ctr">
              <a:spcBef>
                <a:spcPts val="600"/>
              </a:spcBef>
              <a:spcAft>
                <a:spcPts val="600"/>
              </a:spcAft>
              <a:defRPr sz="2000">
                <a:solidFill>
                  <a:schemeClr val="bg2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1pPr>
            <a:lvl2pPr marL="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spcAft>
                <a:spcPts val="300"/>
              </a:spcAft>
              <a:buClr>
                <a:schemeClr val="accent1"/>
              </a:buClr>
              <a:buFontTx/>
              <a:buNone/>
              <a:defRPr sz="1600" b="1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2pPr>
            <a:lvl3pPr marL="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spcAft>
                <a:spcPts val="300"/>
              </a:spcAft>
              <a:buClr>
                <a:schemeClr val="accent1"/>
              </a:buClr>
              <a:buFont typeface="Wingdings" panose="05000000000000000000" pitchFamily="2" charset="2"/>
              <a:buNone/>
              <a:defRPr sz="1600" kern="1200">
                <a:solidFill>
                  <a:schemeClr val="bg1"/>
                </a:solidFill>
                <a:latin typeface="+mn-lt"/>
                <a:ea typeface="+mn-ea"/>
                <a:cs typeface="Segoe UI Semibold" panose="020B0702040204020203" pitchFamily="34" charset="0"/>
              </a:defRPr>
            </a:lvl3pPr>
            <a:lvl4pPr marL="216000" indent="-216000" algn="l" defTabSz="914400" rtl="0" eaLnBrk="1" latinLnBrk="0" hangingPunct="1">
              <a:lnSpc>
                <a:spcPct val="90000"/>
              </a:lnSpc>
              <a:spcBef>
                <a:spcPts val="600"/>
              </a:spcBef>
              <a:spcAft>
                <a:spcPts val="30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1600" kern="1200">
                <a:solidFill>
                  <a:schemeClr val="bg1"/>
                </a:solidFill>
                <a:latin typeface="+mn-lt"/>
                <a:ea typeface="+mn-ea"/>
                <a:cs typeface="Segoe UI" panose="020B0502040204020203" pitchFamily="34" charset="0"/>
              </a:defRPr>
            </a:lvl4pPr>
            <a:lvl5pPr marL="432000" indent="-216000" algn="l" defTabSz="914400" rtl="0" eaLnBrk="1" latinLnBrk="0" hangingPunct="1">
              <a:lnSpc>
                <a:spcPct val="90000"/>
              </a:lnSpc>
              <a:spcBef>
                <a:spcPts val="600"/>
              </a:spcBef>
              <a:spcAft>
                <a:spcPts val="300"/>
              </a:spcAft>
              <a:buClrTx/>
              <a:buSzPct val="120000"/>
              <a:buFont typeface="Segoe UI" panose="020B0502040204020203" pitchFamily="34" charset="0"/>
              <a:buChar char="–"/>
              <a:defRPr sz="1600" kern="1200">
                <a:solidFill>
                  <a:schemeClr val="bg1"/>
                </a:solidFill>
                <a:latin typeface="+mn-lt"/>
                <a:ea typeface="+mn-ea"/>
                <a:cs typeface="Segoe UI" panose="020B0502040204020203" pitchFamily="34" charset="0"/>
              </a:defRPr>
            </a:lvl5pPr>
            <a:lvl6pPr marL="648000" indent="-216000" algn="l" defTabSz="914400" rtl="0" eaLnBrk="1" latinLnBrk="0" hangingPunct="1">
              <a:lnSpc>
                <a:spcPct val="90000"/>
              </a:lnSpc>
              <a:spcBef>
                <a:spcPts val="600"/>
              </a:spcBef>
              <a:spcAft>
                <a:spcPts val="30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1600" kern="1200">
                <a:solidFill>
                  <a:schemeClr val="bg1"/>
                </a:solidFill>
                <a:latin typeface="+mn-lt"/>
                <a:ea typeface="+mn-ea"/>
                <a:cs typeface="Segoe UI" panose="020B0502040204020203" pitchFamily="34" charset="0"/>
              </a:defRPr>
            </a:lvl6pPr>
            <a:lvl7pPr marL="216000" indent="-216000" algn="l" defTabSz="914400" rtl="0" eaLnBrk="1" latinLnBrk="0" hangingPunct="1">
              <a:lnSpc>
                <a:spcPct val="90000"/>
              </a:lnSpc>
              <a:spcBef>
                <a:spcPts val="600"/>
              </a:spcBef>
              <a:spcAft>
                <a:spcPts val="300"/>
              </a:spcAft>
              <a:buClrTx/>
              <a:buFont typeface="+mj-lt"/>
              <a:buAutoNum type="arabicPeriod"/>
              <a:defRPr sz="1600" b="0" kern="1200">
                <a:solidFill>
                  <a:schemeClr val="bg1"/>
                </a:solidFill>
                <a:latin typeface="+mn-lt"/>
                <a:ea typeface="+mn-ea"/>
                <a:cs typeface="Segoe UI" panose="020B0502040204020203" pitchFamily="34" charset="0"/>
              </a:defRPr>
            </a:lvl7pPr>
            <a:lvl8pPr marL="432000" indent="-216000" algn="l" defTabSz="914400" rtl="0" eaLnBrk="1" latinLnBrk="0" hangingPunct="1">
              <a:lnSpc>
                <a:spcPct val="90000"/>
              </a:lnSpc>
              <a:spcBef>
                <a:spcPts val="600"/>
              </a:spcBef>
              <a:spcAft>
                <a:spcPts val="300"/>
              </a:spcAft>
              <a:buClrTx/>
              <a:buFont typeface="+mj-lt"/>
              <a:buAutoNum type="alphaLcPeriod"/>
              <a:defRPr sz="1600" b="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8pPr>
            <a:lvl9pPr marL="0" indent="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Font typeface="Wingdings" panose="05000000000000000000" pitchFamily="2" charset="2"/>
              <a:buNone/>
              <a:defRPr sz="2800" b="0" kern="1200">
                <a:solidFill>
                  <a:schemeClr val="bg2"/>
                </a:solidFill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defRPr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16" name="Text Placeholder 3">
            <a:extLst>
              <a:ext uri="{FF2B5EF4-FFF2-40B4-BE49-F238E27FC236}">
                <a16:creationId xmlns:a16="http://schemas.microsoft.com/office/drawing/2014/main" id="{DE8C0C6A-F465-7BEC-CC4C-2F63CF06AB81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8139114" y="1949451"/>
            <a:ext cx="3511550" cy="1770327"/>
          </a:xfrm>
          <a:prstGeom prst="roundRect">
            <a:avLst>
              <a:gd name="adj" fmla="val 7117"/>
            </a:avLst>
          </a:prstGeom>
          <a:solidFill>
            <a:srgbClr val="F2F2EB"/>
          </a:solidFill>
        </p:spPr>
        <p:txBody>
          <a:bodyPr lIns="108000" tIns="90000" rIns="108000" bIns="72000"/>
          <a:lstStyle>
            <a:lvl1pPr algn="ctr">
              <a:spcBef>
                <a:spcPts val="600"/>
              </a:spcBef>
              <a:spcAft>
                <a:spcPts val="600"/>
              </a:spcAft>
              <a:defRPr sz="2000">
                <a:solidFill>
                  <a:schemeClr val="bg2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1pPr>
            <a:lvl2pPr marL="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spcAft>
                <a:spcPts val="300"/>
              </a:spcAft>
              <a:buClr>
                <a:schemeClr val="accent1"/>
              </a:buClr>
              <a:buFontTx/>
              <a:buNone/>
              <a:defRPr sz="1600" b="1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2pPr>
            <a:lvl3pPr marL="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spcAft>
                <a:spcPts val="300"/>
              </a:spcAft>
              <a:buClr>
                <a:schemeClr val="accent1"/>
              </a:buClr>
              <a:buFont typeface="Wingdings" panose="05000000000000000000" pitchFamily="2" charset="2"/>
              <a:buNone/>
              <a:defRPr sz="1600" kern="1200">
                <a:solidFill>
                  <a:schemeClr val="bg1"/>
                </a:solidFill>
                <a:latin typeface="+mn-lt"/>
                <a:ea typeface="+mn-ea"/>
                <a:cs typeface="Segoe UI Semibold" panose="020B0702040204020203" pitchFamily="34" charset="0"/>
              </a:defRPr>
            </a:lvl3pPr>
            <a:lvl4pPr marL="216000" indent="-216000" algn="l" defTabSz="914400" rtl="0" eaLnBrk="1" latinLnBrk="0" hangingPunct="1">
              <a:lnSpc>
                <a:spcPct val="90000"/>
              </a:lnSpc>
              <a:spcBef>
                <a:spcPts val="600"/>
              </a:spcBef>
              <a:spcAft>
                <a:spcPts val="30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1600" kern="1200">
                <a:solidFill>
                  <a:schemeClr val="bg1"/>
                </a:solidFill>
                <a:latin typeface="+mn-lt"/>
                <a:ea typeface="+mn-ea"/>
                <a:cs typeface="Segoe UI" panose="020B0502040204020203" pitchFamily="34" charset="0"/>
              </a:defRPr>
            </a:lvl4pPr>
            <a:lvl5pPr marL="432000" indent="-216000" algn="l" defTabSz="914400" rtl="0" eaLnBrk="1" latinLnBrk="0" hangingPunct="1">
              <a:lnSpc>
                <a:spcPct val="90000"/>
              </a:lnSpc>
              <a:spcBef>
                <a:spcPts val="600"/>
              </a:spcBef>
              <a:spcAft>
                <a:spcPts val="300"/>
              </a:spcAft>
              <a:buClrTx/>
              <a:buSzPct val="120000"/>
              <a:buFont typeface="Segoe UI" panose="020B0502040204020203" pitchFamily="34" charset="0"/>
              <a:buChar char="–"/>
              <a:defRPr sz="1600" kern="1200">
                <a:solidFill>
                  <a:schemeClr val="bg1"/>
                </a:solidFill>
                <a:latin typeface="+mn-lt"/>
                <a:ea typeface="+mn-ea"/>
                <a:cs typeface="Segoe UI" panose="020B0502040204020203" pitchFamily="34" charset="0"/>
              </a:defRPr>
            </a:lvl5pPr>
            <a:lvl6pPr marL="648000" indent="-216000" algn="l" defTabSz="914400" rtl="0" eaLnBrk="1" latinLnBrk="0" hangingPunct="1">
              <a:lnSpc>
                <a:spcPct val="90000"/>
              </a:lnSpc>
              <a:spcBef>
                <a:spcPts val="600"/>
              </a:spcBef>
              <a:spcAft>
                <a:spcPts val="30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1600" kern="1200">
                <a:solidFill>
                  <a:schemeClr val="bg1"/>
                </a:solidFill>
                <a:latin typeface="+mn-lt"/>
                <a:ea typeface="+mn-ea"/>
                <a:cs typeface="Segoe UI" panose="020B0502040204020203" pitchFamily="34" charset="0"/>
              </a:defRPr>
            </a:lvl6pPr>
            <a:lvl7pPr marL="216000" indent="-216000" algn="l" defTabSz="914400" rtl="0" eaLnBrk="1" latinLnBrk="0" hangingPunct="1">
              <a:lnSpc>
                <a:spcPct val="90000"/>
              </a:lnSpc>
              <a:spcBef>
                <a:spcPts val="600"/>
              </a:spcBef>
              <a:spcAft>
                <a:spcPts val="300"/>
              </a:spcAft>
              <a:buClrTx/>
              <a:buFont typeface="+mj-lt"/>
              <a:buAutoNum type="arabicPeriod"/>
              <a:defRPr sz="1600" b="0" kern="1200">
                <a:solidFill>
                  <a:schemeClr val="bg1"/>
                </a:solidFill>
                <a:latin typeface="+mn-lt"/>
                <a:ea typeface="+mn-ea"/>
                <a:cs typeface="Segoe UI" panose="020B0502040204020203" pitchFamily="34" charset="0"/>
              </a:defRPr>
            </a:lvl7pPr>
            <a:lvl8pPr marL="432000" indent="-216000" algn="l" defTabSz="914400" rtl="0" eaLnBrk="1" latinLnBrk="0" hangingPunct="1">
              <a:lnSpc>
                <a:spcPct val="90000"/>
              </a:lnSpc>
              <a:spcBef>
                <a:spcPts val="600"/>
              </a:spcBef>
              <a:spcAft>
                <a:spcPts val="300"/>
              </a:spcAft>
              <a:buClrTx/>
              <a:buFont typeface="+mj-lt"/>
              <a:buAutoNum type="alphaLcPeriod"/>
              <a:defRPr sz="1600" b="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8pPr>
            <a:lvl9pPr marL="0" indent="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Font typeface="Wingdings" panose="05000000000000000000" pitchFamily="2" charset="2"/>
              <a:buNone/>
              <a:defRPr sz="2800" b="0" kern="1200">
                <a:solidFill>
                  <a:schemeClr val="bg2"/>
                </a:solidFill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defRPr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17" name="Text Placeholder 4">
            <a:extLst>
              <a:ext uri="{FF2B5EF4-FFF2-40B4-BE49-F238E27FC236}">
                <a16:creationId xmlns:a16="http://schemas.microsoft.com/office/drawing/2014/main" id="{11621625-4E08-A3F4-9F7C-F7AC42F10334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539749" y="4006257"/>
            <a:ext cx="3511550" cy="1770327"/>
          </a:xfrm>
          <a:prstGeom prst="roundRect">
            <a:avLst>
              <a:gd name="adj" fmla="val 7117"/>
            </a:avLst>
          </a:prstGeom>
          <a:solidFill>
            <a:srgbClr val="F2F2EB"/>
          </a:solidFill>
        </p:spPr>
        <p:txBody>
          <a:bodyPr lIns="108000" tIns="90000" rIns="108000" bIns="72000"/>
          <a:lstStyle>
            <a:lvl1pPr algn="ctr">
              <a:spcBef>
                <a:spcPts val="600"/>
              </a:spcBef>
              <a:spcAft>
                <a:spcPts val="600"/>
              </a:spcAft>
              <a:defRPr sz="2000">
                <a:solidFill>
                  <a:schemeClr val="bg2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1pPr>
            <a:lvl2pPr marL="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spcAft>
                <a:spcPts val="300"/>
              </a:spcAft>
              <a:buClr>
                <a:schemeClr val="accent1"/>
              </a:buClr>
              <a:buFontTx/>
              <a:buNone/>
              <a:defRPr sz="1600" b="1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2pPr>
            <a:lvl3pPr marL="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spcAft>
                <a:spcPts val="300"/>
              </a:spcAft>
              <a:buClr>
                <a:schemeClr val="accent1"/>
              </a:buClr>
              <a:buFont typeface="Wingdings" panose="05000000000000000000" pitchFamily="2" charset="2"/>
              <a:buNone/>
              <a:defRPr sz="1600" kern="1200">
                <a:solidFill>
                  <a:schemeClr val="bg1"/>
                </a:solidFill>
                <a:latin typeface="+mn-lt"/>
                <a:ea typeface="+mn-ea"/>
                <a:cs typeface="Segoe UI Semibold" panose="020B0702040204020203" pitchFamily="34" charset="0"/>
              </a:defRPr>
            </a:lvl3pPr>
            <a:lvl4pPr marL="216000" indent="-216000" algn="l" defTabSz="914400" rtl="0" eaLnBrk="1" latinLnBrk="0" hangingPunct="1">
              <a:lnSpc>
                <a:spcPct val="90000"/>
              </a:lnSpc>
              <a:spcBef>
                <a:spcPts val="600"/>
              </a:spcBef>
              <a:spcAft>
                <a:spcPts val="30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1600" kern="1200">
                <a:solidFill>
                  <a:schemeClr val="bg1"/>
                </a:solidFill>
                <a:latin typeface="+mn-lt"/>
                <a:ea typeface="+mn-ea"/>
                <a:cs typeface="Segoe UI" panose="020B0502040204020203" pitchFamily="34" charset="0"/>
              </a:defRPr>
            </a:lvl4pPr>
            <a:lvl5pPr marL="432000" indent="-216000" algn="l" defTabSz="914400" rtl="0" eaLnBrk="1" latinLnBrk="0" hangingPunct="1">
              <a:lnSpc>
                <a:spcPct val="90000"/>
              </a:lnSpc>
              <a:spcBef>
                <a:spcPts val="600"/>
              </a:spcBef>
              <a:spcAft>
                <a:spcPts val="300"/>
              </a:spcAft>
              <a:buClrTx/>
              <a:buSzPct val="120000"/>
              <a:buFont typeface="Segoe UI" panose="020B0502040204020203" pitchFamily="34" charset="0"/>
              <a:buChar char="–"/>
              <a:defRPr sz="1600" kern="1200">
                <a:solidFill>
                  <a:schemeClr val="bg1"/>
                </a:solidFill>
                <a:latin typeface="+mn-lt"/>
                <a:ea typeface="+mn-ea"/>
                <a:cs typeface="Segoe UI" panose="020B0502040204020203" pitchFamily="34" charset="0"/>
              </a:defRPr>
            </a:lvl5pPr>
            <a:lvl6pPr marL="648000" indent="-216000" algn="l" defTabSz="914400" rtl="0" eaLnBrk="1" latinLnBrk="0" hangingPunct="1">
              <a:lnSpc>
                <a:spcPct val="90000"/>
              </a:lnSpc>
              <a:spcBef>
                <a:spcPts val="600"/>
              </a:spcBef>
              <a:spcAft>
                <a:spcPts val="30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1600" kern="1200">
                <a:solidFill>
                  <a:schemeClr val="bg1"/>
                </a:solidFill>
                <a:latin typeface="+mn-lt"/>
                <a:ea typeface="+mn-ea"/>
                <a:cs typeface="Segoe UI" panose="020B0502040204020203" pitchFamily="34" charset="0"/>
              </a:defRPr>
            </a:lvl6pPr>
            <a:lvl7pPr marL="216000" indent="-216000" algn="l" defTabSz="914400" rtl="0" eaLnBrk="1" latinLnBrk="0" hangingPunct="1">
              <a:lnSpc>
                <a:spcPct val="90000"/>
              </a:lnSpc>
              <a:spcBef>
                <a:spcPts val="600"/>
              </a:spcBef>
              <a:spcAft>
                <a:spcPts val="300"/>
              </a:spcAft>
              <a:buClrTx/>
              <a:buFont typeface="+mj-lt"/>
              <a:buAutoNum type="arabicPeriod"/>
              <a:defRPr sz="1600" b="0" kern="1200">
                <a:solidFill>
                  <a:schemeClr val="bg1"/>
                </a:solidFill>
                <a:latin typeface="+mn-lt"/>
                <a:ea typeface="+mn-ea"/>
                <a:cs typeface="Segoe UI" panose="020B0502040204020203" pitchFamily="34" charset="0"/>
              </a:defRPr>
            </a:lvl7pPr>
            <a:lvl8pPr marL="432000" indent="-216000" algn="l" defTabSz="914400" rtl="0" eaLnBrk="1" latinLnBrk="0" hangingPunct="1">
              <a:lnSpc>
                <a:spcPct val="90000"/>
              </a:lnSpc>
              <a:spcBef>
                <a:spcPts val="600"/>
              </a:spcBef>
              <a:spcAft>
                <a:spcPts val="300"/>
              </a:spcAft>
              <a:buClrTx/>
              <a:buFont typeface="+mj-lt"/>
              <a:buAutoNum type="alphaLcPeriod"/>
              <a:defRPr sz="1600" b="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8pPr>
            <a:lvl9pPr marL="0" indent="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Font typeface="Wingdings" panose="05000000000000000000" pitchFamily="2" charset="2"/>
              <a:buNone/>
              <a:defRPr sz="2800" b="0" kern="1200">
                <a:solidFill>
                  <a:schemeClr val="bg2"/>
                </a:solidFill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defRPr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18" name="Text Placeholder 4">
            <a:extLst>
              <a:ext uri="{FF2B5EF4-FFF2-40B4-BE49-F238E27FC236}">
                <a16:creationId xmlns:a16="http://schemas.microsoft.com/office/drawing/2014/main" id="{6A778071-8ED5-436C-D8E3-4906CE409F3A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4339431" y="4006257"/>
            <a:ext cx="3511550" cy="1770327"/>
          </a:xfrm>
          <a:prstGeom prst="roundRect">
            <a:avLst>
              <a:gd name="adj" fmla="val 7117"/>
            </a:avLst>
          </a:prstGeom>
          <a:solidFill>
            <a:srgbClr val="F2F2EB"/>
          </a:solidFill>
        </p:spPr>
        <p:txBody>
          <a:bodyPr lIns="108000" tIns="90000" rIns="108000" bIns="72000"/>
          <a:lstStyle>
            <a:lvl1pPr algn="ctr">
              <a:spcBef>
                <a:spcPts val="600"/>
              </a:spcBef>
              <a:spcAft>
                <a:spcPts val="600"/>
              </a:spcAft>
              <a:defRPr sz="2000">
                <a:solidFill>
                  <a:schemeClr val="bg2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1pPr>
            <a:lvl2pPr marL="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spcAft>
                <a:spcPts val="300"/>
              </a:spcAft>
              <a:buClr>
                <a:schemeClr val="accent1"/>
              </a:buClr>
              <a:buFontTx/>
              <a:buNone/>
              <a:defRPr sz="1600" b="1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2pPr>
            <a:lvl3pPr marL="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spcAft>
                <a:spcPts val="300"/>
              </a:spcAft>
              <a:buClr>
                <a:schemeClr val="accent1"/>
              </a:buClr>
              <a:buFont typeface="Wingdings" panose="05000000000000000000" pitchFamily="2" charset="2"/>
              <a:buNone/>
              <a:defRPr sz="1600" kern="1200">
                <a:solidFill>
                  <a:schemeClr val="bg1"/>
                </a:solidFill>
                <a:latin typeface="+mn-lt"/>
                <a:ea typeface="+mn-ea"/>
                <a:cs typeface="Segoe UI Semibold" panose="020B0702040204020203" pitchFamily="34" charset="0"/>
              </a:defRPr>
            </a:lvl3pPr>
            <a:lvl4pPr marL="216000" indent="-216000" algn="l" defTabSz="914400" rtl="0" eaLnBrk="1" latinLnBrk="0" hangingPunct="1">
              <a:lnSpc>
                <a:spcPct val="90000"/>
              </a:lnSpc>
              <a:spcBef>
                <a:spcPts val="600"/>
              </a:spcBef>
              <a:spcAft>
                <a:spcPts val="30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1600" kern="1200">
                <a:solidFill>
                  <a:schemeClr val="bg1"/>
                </a:solidFill>
                <a:latin typeface="+mn-lt"/>
                <a:ea typeface="+mn-ea"/>
                <a:cs typeface="Segoe UI" panose="020B0502040204020203" pitchFamily="34" charset="0"/>
              </a:defRPr>
            </a:lvl4pPr>
            <a:lvl5pPr marL="432000" indent="-216000" algn="l" defTabSz="914400" rtl="0" eaLnBrk="1" latinLnBrk="0" hangingPunct="1">
              <a:lnSpc>
                <a:spcPct val="90000"/>
              </a:lnSpc>
              <a:spcBef>
                <a:spcPts val="600"/>
              </a:spcBef>
              <a:spcAft>
                <a:spcPts val="300"/>
              </a:spcAft>
              <a:buClrTx/>
              <a:buSzPct val="120000"/>
              <a:buFont typeface="Segoe UI" panose="020B0502040204020203" pitchFamily="34" charset="0"/>
              <a:buChar char="–"/>
              <a:defRPr sz="1600" kern="1200">
                <a:solidFill>
                  <a:schemeClr val="bg1"/>
                </a:solidFill>
                <a:latin typeface="+mn-lt"/>
                <a:ea typeface="+mn-ea"/>
                <a:cs typeface="Segoe UI" panose="020B0502040204020203" pitchFamily="34" charset="0"/>
              </a:defRPr>
            </a:lvl5pPr>
            <a:lvl6pPr marL="648000" indent="-216000" algn="l" defTabSz="914400" rtl="0" eaLnBrk="1" latinLnBrk="0" hangingPunct="1">
              <a:lnSpc>
                <a:spcPct val="90000"/>
              </a:lnSpc>
              <a:spcBef>
                <a:spcPts val="600"/>
              </a:spcBef>
              <a:spcAft>
                <a:spcPts val="30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1600" kern="1200">
                <a:solidFill>
                  <a:schemeClr val="bg1"/>
                </a:solidFill>
                <a:latin typeface="+mn-lt"/>
                <a:ea typeface="+mn-ea"/>
                <a:cs typeface="Segoe UI" panose="020B0502040204020203" pitchFamily="34" charset="0"/>
              </a:defRPr>
            </a:lvl6pPr>
            <a:lvl7pPr marL="216000" indent="-216000" algn="l" defTabSz="914400" rtl="0" eaLnBrk="1" latinLnBrk="0" hangingPunct="1">
              <a:lnSpc>
                <a:spcPct val="90000"/>
              </a:lnSpc>
              <a:spcBef>
                <a:spcPts val="600"/>
              </a:spcBef>
              <a:spcAft>
                <a:spcPts val="300"/>
              </a:spcAft>
              <a:buClrTx/>
              <a:buFont typeface="+mj-lt"/>
              <a:buAutoNum type="arabicPeriod"/>
              <a:defRPr sz="1600" b="0" kern="1200">
                <a:solidFill>
                  <a:schemeClr val="bg1"/>
                </a:solidFill>
                <a:latin typeface="+mn-lt"/>
                <a:ea typeface="+mn-ea"/>
                <a:cs typeface="Segoe UI" panose="020B0502040204020203" pitchFamily="34" charset="0"/>
              </a:defRPr>
            </a:lvl7pPr>
            <a:lvl8pPr marL="432000" indent="-216000" algn="l" defTabSz="914400" rtl="0" eaLnBrk="1" latinLnBrk="0" hangingPunct="1">
              <a:lnSpc>
                <a:spcPct val="90000"/>
              </a:lnSpc>
              <a:spcBef>
                <a:spcPts val="600"/>
              </a:spcBef>
              <a:spcAft>
                <a:spcPts val="300"/>
              </a:spcAft>
              <a:buClrTx/>
              <a:buFont typeface="+mj-lt"/>
              <a:buAutoNum type="alphaLcPeriod"/>
              <a:defRPr sz="1600" b="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8pPr>
            <a:lvl9pPr marL="0" indent="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Font typeface="Wingdings" panose="05000000000000000000" pitchFamily="2" charset="2"/>
              <a:buNone/>
              <a:defRPr sz="2800" b="0" kern="1200">
                <a:solidFill>
                  <a:schemeClr val="bg2"/>
                </a:solidFill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defRPr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19" name="Text Placeholder 5">
            <a:extLst>
              <a:ext uri="{FF2B5EF4-FFF2-40B4-BE49-F238E27FC236}">
                <a16:creationId xmlns:a16="http://schemas.microsoft.com/office/drawing/2014/main" id="{7200907C-48B4-809D-B2E3-BB98AC230F1F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8139114" y="4006257"/>
            <a:ext cx="3511550" cy="1770327"/>
          </a:xfrm>
          <a:prstGeom prst="roundRect">
            <a:avLst>
              <a:gd name="adj" fmla="val 7117"/>
            </a:avLst>
          </a:prstGeom>
          <a:solidFill>
            <a:srgbClr val="F2F2EB"/>
          </a:solidFill>
        </p:spPr>
        <p:txBody>
          <a:bodyPr lIns="108000" tIns="90000" rIns="108000" bIns="72000"/>
          <a:lstStyle>
            <a:lvl1pPr algn="ctr">
              <a:spcBef>
                <a:spcPts val="600"/>
              </a:spcBef>
              <a:spcAft>
                <a:spcPts val="600"/>
              </a:spcAft>
              <a:defRPr sz="2000">
                <a:solidFill>
                  <a:schemeClr val="bg2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1pPr>
            <a:lvl2pPr marL="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spcAft>
                <a:spcPts val="300"/>
              </a:spcAft>
              <a:buClr>
                <a:schemeClr val="accent1"/>
              </a:buClr>
              <a:buFontTx/>
              <a:buNone/>
              <a:defRPr sz="1600" b="1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2pPr>
            <a:lvl3pPr marL="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spcAft>
                <a:spcPts val="300"/>
              </a:spcAft>
              <a:buClr>
                <a:schemeClr val="accent1"/>
              </a:buClr>
              <a:buFont typeface="Wingdings" panose="05000000000000000000" pitchFamily="2" charset="2"/>
              <a:buNone/>
              <a:defRPr sz="1600" kern="1200">
                <a:solidFill>
                  <a:schemeClr val="bg1"/>
                </a:solidFill>
                <a:latin typeface="+mn-lt"/>
                <a:ea typeface="+mn-ea"/>
                <a:cs typeface="Segoe UI Semibold" panose="020B0702040204020203" pitchFamily="34" charset="0"/>
              </a:defRPr>
            </a:lvl3pPr>
            <a:lvl4pPr marL="216000" indent="-216000" algn="l" defTabSz="914400" rtl="0" eaLnBrk="1" latinLnBrk="0" hangingPunct="1">
              <a:lnSpc>
                <a:spcPct val="90000"/>
              </a:lnSpc>
              <a:spcBef>
                <a:spcPts val="600"/>
              </a:spcBef>
              <a:spcAft>
                <a:spcPts val="30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1600" kern="1200">
                <a:solidFill>
                  <a:schemeClr val="bg1"/>
                </a:solidFill>
                <a:latin typeface="+mn-lt"/>
                <a:ea typeface="+mn-ea"/>
                <a:cs typeface="Segoe UI" panose="020B0502040204020203" pitchFamily="34" charset="0"/>
              </a:defRPr>
            </a:lvl4pPr>
            <a:lvl5pPr marL="432000" indent="-216000" algn="l" defTabSz="914400" rtl="0" eaLnBrk="1" latinLnBrk="0" hangingPunct="1">
              <a:lnSpc>
                <a:spcPct val="90000"/>
              </a:lnSpc>
              <a:spcBef>
                <a:spcPts val="600"/>
              </a:spcBef>
              <a:spcAft>
                <a:spcPts val="300"/>
              </a:spcAft>
              <a:buClrTx/>
              <a:buSzPct val="120000"/>
              <a:buFont typeface="Segoe UI" panose="020B0502040204020203" pitchFamily="34" charset="0"/>
              <a:buChar char="–"/>
              <a:defRPr sz="1600" kern="1200">
                <a:solidFill>
                  <a:schemeClr val="bg1"/>
                </a:solidFill>
                <a:latin typeface="+mn-lt"/>
                <a:ea typeface="+mn-ea"/>
                <a:cs typeface="Segoe UI" panose="020B0502040204020203" pitchFamily="34" charset="0"/>
              </a:defRPr>
            </a:lvl5pPr>
            <a:lvl6pPr marL="648000" indent="-216000" algn="l" defTabSz="914400" rtl="0" eaLnBrk="1" latinLnBrk="0" hangingPunct="1">
              <a:lnSpc>
                <a:spcPct val="90000"/>
              </a:lnSpc>
              <a:spcBef>
                <a:spcPts val="600"/>
              </a:spcBef>
              <a:spcAft>
                <a:spcPts val="30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1600" kern="1200">
                <a:solidFill>
                  <a:schemeClr val="bg1"/>
                </a:solidFill>
                <a:latin typeface="+mn-lt"/>
                <a:ea typeface="+mn-ea"/>
                <a:cs typeface="Segoe UI" panose="020B0502040204020203" pitchFamily="34" charset="0"/>
              </a:defRPr>
            </a:lvl6pPr>
            <a:lvl7pPr marL="216000" indent="-216000" algn="l" defTabSz="914400" rtl="0" eaLnBrk="1" latinLnBrk="0" hangingPunct="1">
              <a:lnSpc>
                <a:spcPct val="90000"/>
              </a:lnSpc>
              <a:spcBef>
                <a:spcPts val="600"/>
              </a:spcBef>
              <a:spcAft>
                <a:spcPts val="300"/>
              </a:spcAft>
              <a:buClrTx/>
              <a:buFont typeface="+mj-lt"/>
              <a:buAutoNum type="arabicPeriod"/>
              <a:defRPr sz="1600" b="0" kern="1200">
                <a:solidFill>
                  <a:schemeClr val="bg1"/>
                </a:solidFill>
                <a:latin typeface="+mn-lt"/>
                <a:ea typeface="+mn-ea"/>
                <a:cs typeface="Segoe UI" panose="020B0502040204020203" pitchFamily="34" charset="0"/>
              </a:defRPr>
            </a:lvl7pPr>
            <a:lvl8pPr marL="432000" indent="-216000" algn="l" defTabSz="914400" rtl="0" eaLnBrk="1" latinLnBrk="0" hangingPunct="1">
              <a:lnSpc>
                <a:spcPct val="90000"/>
              </a:lnSpc>
              <a:spcBef>
                <a:spcPts val="600"/>
              </a:spcBef>
              <a:spcAft>
                <a:spcPts val="300"/>
              </a:spcAft>
              <a:buClrTx/>
              <a:buFont typeface="+mj-lt"/>
              <a:buAutoNum type="alphaLcPeriod"/>
              <a:defRPr sz="1600" b="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8pPr>
            <a:lvl9pPr marL="0" indent="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Font typeface="Wingdings" panose="05000000000000000000" pitchFamily="2" charset="2"/>
              <a:buNone/>
              <a:defRPr sz="2800" b="0" kern="1200">
                <a:solidFill>
                  <a:schemeClr val="bg2"/>
                </a:solidFill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defRPr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7" name="Footer Placeholder">
            <a:extLst>
              <a:ext uri="{FF2B5EF4-FFF2-40B4-BE49-F238E27FC236}">
                <a16:creationId xmlns:a16="http://schemas.microsoft.com/office/drawing/2014/main" id="{66BB9439-3BD5-6086-39A3-D0E7ACB033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To Insert document name go to Insert &gt; Header &amp; Footer</a:t>
            </a:r>
            <a:endParaRPr lang="en-GB" dirty="0"/>
          </a:p>
        </p:txBody>
      </p:sp>
      <p:sp>
        <p:nvSpPr>
          <p:cNvPr id="8" name="Slide Number Placeholder">
            <a:extLst>
              <a:ext uri="{FF2B5EF4-FFF2-40B4-BE49-F238E27FC236}">
                <a16:creationId xmlns:a16="http://schemas.microsoft.com/office/drawing/2014/main" id="{5DBFFC9A-7970-96AB-7D7F-53E0A4711C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A0B1D3-1885-42CB-AC73-9FFCE49556F9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3" name="Date Placeholder">
            <a:extLst>
              <a:ext uri="{FF2B5EF4-FFF2-40B4-BE49-F238E27FC236}">
                <a16:creationId xmlns:a16="http://schemas.microsoft.com/office/drawing/2014/main" id="{0BF6FBD6-52FD-4F43-DB0A-1F6DBF80BB29}"/>
              </a:ext>
            </a:extLst>
          </p:cNvPr>
          <p:cNvSpPr>
            <a:spLocks noGrp="1"/>
          </p:cNvSpPr>
          <p:nvPr>
            <p:ph type="dt" sz="half" idx="19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56253217"/>
      </p:ext>
    </p:extLst>
  </p:cSld>
  <p:clrMapOvr>
    <a:overrideClrMapping bg1="dk1" tx1="lt1" bg2="dk2" tx2="lt1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2" pos="3840">
          <p15:clr>
            <a:srgbClr val="FBAE40"/>
          </p15:clr>
        </p15:guide>
        <p15:guide id="3" orient="horz" pos="2342">
          <p15:clr>
            <a:srgbClr val="FBAE40"/>
          </p15:clr>
        </p15:guide>
        <p15:guide id="4" orient="horz" pos="2524">
          <p15:clr>
            <a:srgbClr val="FBAE40"/>
          </p15:clr>
        </p15:guide>
      </p15:sldGuideLst>
    </p:ext>
  </p:extLs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eneral - Large Image - Dark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">
            <a:extLst>
              <a:ext uri="{FF2B5EF4-FFF2-40B4-BE49-F238E27FC236}">
                <a16:creationId xmlns:a16="http://schemas.microsoft.com/office/drawing/2014/main" id="{AD2934D3-F52A-D49B-455E-40B00337C5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9751" y="460375"/>
            <a:ext cx="5411787" cy="1202940"/>
          </a:xfrm>
        </p:spPr>
        <p:txBody>
          <a:bodyPr>
            <a:noAutofit/>
          </a:bodyPr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Subtitle 1">
            <a:extLst>
              <a:ext uri="{FF2B5EF4-FFF2-40B4-BE49-F238E27FC236}">
                <a16:creationId xmlns:a16="http://schemas.microsoft.com/office/drawing/2014/main" id="{2DC76ADE-9D46-7364-260D-B5839273AC94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539751" y="1949451"/>
            <a:ext cx="5411787" cy="540000"/>
          </a:xfrm>
        </p:spPr>
        <p:txBody>
          <a:bodyPr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800"/>
              </a:spcBef>
              <a:spcAft>
                <a:spcPts val="300"/>
              </a:spcAft>
              <a:buClr>
                <a:schemeClr val="accent1"/>
              </a:buClr>
              <a:buFont typeface="Wingdings" panose="05000000000000000000" pitchFamily="2" charset="2"/>
              <a:buNone/>
              <a:defRPr sz="2000" b="0" kern="120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300"/>
              </a:spcAft>
              <a:buClr>
                <a:schemeClr val="accent1"/>
              </a:buClr>
              <a:buFontTx/>
              <a:buNone/>
              <a:defRPr sz="16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0" indent="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300"/>
              </a:spcAft>
              <a:buClr>
                <a:schemeClr val="accent1"/>
              </a:buClr>
              <a:buFont typeface="Wingdings" panose="05000000000000000000" pitchFamily="2" charset="2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Segoe UI Semibold" panose="020B0702040204020203" pitchFamily="34" charset="0"/>
              </a:defRPr>
            </a:lvl3pPr>
            <a:lvl4pPr marL="216000" indent="-216000" algn="l" defTabSz="914400" rtl="0" eaLnBrk="1" latinLnBrk="0" hangingPunct="1">
              <a:lnSpc>
                <a:spcPct val="90000"/>
              </a:lnSpc>
              <a:spcBef>
                <a:spcPts val="600"/>
              </a:spcBef>
              <a:spcAft>
                <a:spcPts val="30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Segoe UI" panose="020B0502040204020203" pitchFamily="34" charset="0"/>
              </a:defRPr>
            </a:lvl4pPr>
            <a:lvl5pPr marL="432000" indent="-216000" algn="l" defTabSz="914400" rtl="0" eaLnBrk="1" latinLnBrk="0" hangingPunct="1">
              <a:lnSpc>
                <a:spcPct val="90000"/>
              </a:lnSpc>
              <a:spcBef>
                <a:spcPts val="600"/>
              </a:spcBef>
              <a:spcAft>
                <a:spcPts val="300"/>
              </a:spcAft>
              <a:buClr>
                <a:schemeClr val="tx2"/>
              </a:buClr>
              <a:buSzPct val="120000"/>
              <a:buFont typeface="Segoe UI" panose="020B0502040204020203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Segoe UI" panose="020B0502040204020203" pitchFamily="34" charset="0"/>
              </a:defRPr>
            </a:lvl5pPr>
            <a:lvl6pPr marL="648000" indent="-216000" algn="l" defTabSz="914400" rtl="0" eaLnBrk="1" latinLnBrk="0" hangingPunct="1">
              <a:lnSpc>
                <a:spcPct val="90000"/>
              </a:lnSpc>
              <a:spcBef>
                <a:spcPts val="600"/>
              </a:spcBef>
              <a:spcAft>
                <a:spcPts val="30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Segoe UI" panose="020B0502040204020203" pitchFamily="34" charset="0"/>
              </a:defRPr>
            </a:lvl6pPr>
            <a:lvl7pPr marL="216000" indent="-216000" algn="l" defTabSz="914400" rtl="0" eaLnBrk="1" latinLnBrk="0" hangingPunct="1">
              <a:lnSpc>
                <a:spcPct val="90000"/>
              </a:lnSpc>
              <a:spcBef>
                <a:spcPts val="600"/>
              </a:spcBef>
              <a:spcAft>
                <a:spcPts val="300"/>
              </a:spcAft>
              <a:buClrTx/>
              <a:buFont typeface="+mj-lt"/>
              <a:buAutoNum type="arabicPeriod"/>
              <a:defRPr sz="1600" b="0" kern="1200">
                <a:solidFill>
                  <a:schemeClr val="tx1"/>
                </a:solidFill>
                <a:latin typeface="+mn-lt"/>
                <a:ea typeface="+mn-ea"/>
                <a:cs typeface="Segoe UI" panose="020B0502040204020203" pitchFamily="34" charset="0"/>
              </a:defRPr>
            </a:lvl7pPr>
            <a:lvl8pPr marL="432000" indent="-216000" algn="l" defTabSz="914400" rtl="0" eaLnBrk="1" latinLnBrk="0" hangingPunct="1">
              <a:lnSpc>
                <a:spcPct val="90000"/>
              </a:lnSpc>
              <a:spcBef>
                <a:spcPts val="600"/>
              </a:spcBef>
              <a:spcAft>
                <a:spcPts val="300"/>
              </a:spcAft>
              <a:buClrTx/>
              <a:buFont typeface="+mj-lt"/>
              <a:buAutoNum type="alphaLcPeriod"/>
              <a:defRPr sz="16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0" indent="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Font typeface="Wingdings" panose="05000000000000000000" pitchFamily="2" charset="2"/>
              <a:buNone/>
              <a:defRPr sz="2800" b="0" kern="1200">
                <a:solidFill>
                  <a:schemeClr val="tx2"/>
                </a:solidFill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defRPr>
            </a:lvl9pPr>
          </a:lstStyle>
          <a:p>
            <a:r>
              <a:rPr lang="en-US" dirty="0"/>
              <a:t>Click to add subtitle</a:t>
            </a:r>
          </a:p>
        </p:txBody>
      </p:sp>
      <p:sp>
        <p:nvSpPr>
          <p:cNvPr id="12" name="Text Placeholder 1">
            <a:extLst>
              <a:ext uri="{FF2B5EF4-FFF2-40B4-BE49-F238E27FC236}">
                <a16:creationId xmlns:a16="http://schemas.microsoft.com/office/drawing/2014/main" id="{517FF2FA-A71F-B3DC-FCC2-D1879290C022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39750" y="2777451"/>
            <a:ext cx="5411787" cy="300581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4" name="Picture Placeholder 1">
            <a:extLst>
              <a:ext uri="{FF2B5EF4-FFF2-40B4-BE49-F238E27FC236}">
                <a16:creationId xmlns:a16="http://schemas.microsoft.com/office/drawing/2014/main" id="{4733D873-FAD0-8441-AF1E-C53161227A6A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6238875" y="539750"/>
            <a:ext cx="5411787" cy="5237347"/>
          </a:xfrm>
          <a:prstGeom prst="roundRect">
            <a:avLst>
              <a:gd name="adj" fmla="val 2406"/>
            </a:avLst>
          </a:prstGeom>
          <a:solidFill>
            <a:schemeClr val="tx1"/>
          </a:solidFill>
        </p:spPr>
        <p:txBody>
          <a:bodyPr lIns="108000" tIns="90000" rIns="108000" bIns="72000"/>
          <a:lstStyle>
            <a:lvl1pPr>
              <a:defRPr/>
            </a:lvl1pPr>
          </a:lstStyle>
          <a:p>
            <a:r>
              <a:rPr lang="en-US"/>
              <a:t>Click icon to add picture</a:t>
            </a:r>
            <a:endParaRPr lang="en-GB" dirty="0"/>
          </a:p>
        </p:txBody>
      </p:sp>
      <p:sp>
        <p:nvSpPr>
          <p:cNvPr id="9" name="Footer Placeholder">
            <a:extLst>
              <a:ext uri="{FF2B5EF4-FFF2-40B4-BE49-F238E27FC236}">
                <a16:creationId xmlns:a16="http://schemas.microsoft.com/office/drawing/2014/main" id="{5F3D0E3E-2F1F-9E98-2438-6B8FE7F953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To Insert document name go to Insert &gt; Header &amp; Footer</a:t>
            </a:r>
            <a:endParaRPr lang="en-GB" dirty="0"/>
          </a:p>
        </p:txBody>
      </p:sp>
      <p:sp>
        <p:nvSpPr>
          <p:cNvPr id="10" name="Slide Number Placeholder">
            <a:extLst>
              <a:ext uri="{FF2B5EF4-FFF2-40B4-BE49-F238E27FC236}">
                <a16:creationId xmlns:a16="http://schemas.microsoft.com/office/drawing/2014/main" id="{41D50472-7EE8-2C69-BFB8-3EAF16D053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A0B1D3-1885-42CB-AC73-9FFCE49556F9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2" name="Date Placeholder">
            <a:extLst>
              <a:ext uri="{FF2B5EF4-FFF2-40B4-BE49-F238E27FC236}">
                <a16:creationId xmlns:a16="http://schemas.microsoft.com/office/drawing/2014/main" id="{01363D0C-D422-ADD9-2917-B00234C1311B}"/>
              </a:ext>
            </a:extLst>
          </p:cNvPr>
          <p:cNvSpPr>
            <a:spLocks noGrp="1"/>
          </p:cNvSpPr>
          <p:nvPr>
            <p:ph type="dt" sz="half" idx="20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46411143"/>
      </p:ext>
    </p:extLst>
  </p:cSld>
  <p:clrMapOvr>
    <a:overrideClrMapping bg1="dk1" tx1="lt1" bg2="dk2" tx2="lt1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/>
    </p:ext>
  </p:extLs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- Dark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">
            <a:extLst>
              <a:ext uri="{FF2B5EF4-FFF2-40B4-BE49-F238E27FC236}">
                <a16:creationId xmlns:a16="http://schemas.microsoft.com/office/drawing/2014/main" id="{279A8BE1-951B-EF1D-92FB-D4063EC7355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>
            <a:lvl1pPr algn="l">
              <a:defRPr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6" name="Content Placeholder 1">
            <a:extLst>
              <a:ext uri="{FF2B5EF4-FFF2-40B4-BE49-F238E27FC236}">
                <a16:creationId xmlns:a16="http://schemas.microsoft.com/office/drawing/2014/main" id="{2FD886DF-2991-621A-F1F5-059F6362D348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539750" y="1373187"/>
            <a:ext cx="11110913" cy="440391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9" name="Footer Placeholder">
            <a:extLst>
              <a:ext uri="{FF2B5EF4-FFF2-40B4-BE49-F238E27FC236}">
                <a16:creationId xmlns:a16="http://schemas.microsoft.com/office/drawing/2014/main" id="{5F3D0E3E-2F1F-9E98-2438-6B8FE7F953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To Insert document name go to Insert &gt; Header &amp; Footer</a:t>
            </a:r>
            <a:endParaRPr lang="en-GB" dirty="0"/>
          </a:p>
        </p:txBody>
      </p:sp>
      <p:sp>
        <p:nvSpPr>
          <p:cNvPr id="10" name="Slide Number Placeholder">
            <a:extLst>
              <a:ext uri="{FF2B5EF4-FFF2-40B4-BE49-F238E27FC236}">
                <a16:creationId xmlns:a16="http://schemas.microsoft.com/office/drawing/2014/main" id="{41D50472-7EE8-2C69-BFB8-3EAF16D053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A0B1D3-1885-42CB-AC73-9FFCE49556F9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3" name="Date Placeholder">
            <a:extLst>
              <a:ext uri="{FF2B5EF4-FFF2-40B4-BE49-F238E27FC236}">
                <a16:creationId xmlns:a16="http://schemas.microsoft.com/office/drawing/2014/main" id="{696D452F-75C5-A4D7-C0F2-3CE1067805CD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87946467"/>
      </p:ext>
    </p:extLst>
  </p:cSld>
  <p:clrMapOvr>
    <a:overrideClrMapping bg1="dk1" tx1="lt1" bg2="dk2" tx2="lt1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orient="horz" pos="2340">
          <p15:clr>
            <a:srgbClr val="FBAE40"/>
          </p15:clr>
        </p15:guide>
        <p15:guide id="2" orient="horz" pos="2522">
          <p15:clr>
            <a:srgbClr val="FBAE40"/>
          </p15:clr>
        </p15:guide>
      </p15:sldGuideLst>
    </p:ext>
  </p:extLst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Subtitle - Dark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">
            <a:extLst>
              <a:ext uri="{FF2B5EF4-FFF2-40B4-BE49-F238E27FC236}">
                <a16:creationId xmlns:a16="http://schemas.microsoft.com/office/drawing/2014/main" id="{AD2934D3-F52A-D49B-455E-40B00337C5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9751" y="460375"/>
            <a:ext cx="11110912" cy="553997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Subtitle 1">
            <a:extLst>
              <a:ext uri="{FF2B5EF4-FFF2-40B4-BE49-F238E27FC236}">
                <a16:creationId xmlns:a16="http://schemas.microsoft.com/office/drawing/2014/main" id="{2DC76ADE-9D46-7364-260D-B5839273AC94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539750" y="1374373"/>
            <a:ext cx="11110913" cy="288000"/>
          </a:xfrm>
        </p:spPr>
        <p:txBody>
          <a:bodyPr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800"/>
              </a:spcBef>
              <a:spcAft>
                <a:spcPts val="300"/>
              </a:spcAft>
              <a:buClr>
                <a:schemeClr val="accent1"/>
              </a:buClr>
              <a:buFont typeface="Wingdings" panose="05000000000000000000" pitchFamily="2" charset="2"/>
              <a:buNone/>
              <a:defRPr sz="2000" b="0" kern="120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300"/>
              </a:spcAft>
              <a:buClr>
                <a:schemeClr val="accent1"/>
              </a:buClr>
              <a:buFontTx/>
              <a:buNone/>
              <a:defRPr sz="16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0" indent="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300"/>
              </a:spcAft>
              <a:buClr>
                <a:schemeClr val="accent1"/>
              </a:buClr>
              <a:buFont typeface="Wingdings" panose="05000000000000000000" pitchFamily="2" charset="2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Segoe UI Semibold" panose="020B0702040204020203" pitchFamily="34" charset="0"/>
              </a:defRPr>
            </a:lvl3pPr>
            <a:lvl4pPr marL="216000" indent="-216000" algn="l" defTabSz="914400" rtl="0" eaLnBrk="1" latinLnBrk="0" hangingPunct="1">
              <a:lnSpc>
                <a:spcPct val="90000"/>
              </a:lnSpc>
              <a:spcBef>
                <a:spcPts val="600"/>
              </a:spcBef>
              <a:spcAft>
                <a:spcPts val="30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Segoe UI" panose="020B0502040204020203" pitchFamily="34" charset="0"/>
              </a:defRPr>
            </a:lvl4pPr>
            <a:lvl5pPr marL="432000" indent="-216000" algn="l" defTabSz="914400" rtl="0" eaLnBrk="1" latinLnBrk="0" hangingPunct="1">
              <a:lnSpc>
                <a:spcPct val="90000"/>
              </a:lnSpc>
              <a:spcBef>
                <a:spcPts val="600"/>
              </a:spcBef>
              <a:spcAft>
                <a:spcPts val="300"/>
              </a:spcAft>
              <a:buClr>
                <a:schemeClr val="tx2"/>
              </a:buClr>
              <a:buSzPct val="120000"/>
              <a:buFont typeface="Segoe UI" panose="020B0502040204020203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Segoe UI" panose="020B0502040204020203" pitchFamily="34" charset="0"/>
              </a:defRPr>
            </a:lvl5pPr>
            <a:lvl6pPr marL="648000" indent="-216000" algn="l" defTabSz="914400" rtl="0" eaLnBrk="1" latinLnBrk="0" hangingPunct="1">
              <a:lnSpc>
                <a:spcPct val="90000"/>
              </a:lnSpc>
              <a:spcBef>
                <a:spcPts val="600"/>
              </a:spcBef>
              <a:spcAft>
                <a:spcPts val="30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Segoe UI" panose="020B0502040204020203" pitchFamily="34" charset="0"/>
              </a:defRPr>
            </a:lvl6pPr>
            <a:lvl7pPr marL="216000" indent="-216000" algn="l" defTabSz="914400" rtl="0" eaLnBrk="1" latinLnBrk="0" hangingPunct="1">
              <a:lnSpc>
                <a:spcPct val="90000"/>
              </a:lnSpc>
              <a:spcBef>
                <a:spcPts val="600"/>
              </a:spcBef>
              <a:spcAft>
                <a:spcPts val="300"/>
              </a:spcAft>
              <a:buClrTx/>
              <a:buFont typeface="+mj-lt"/>
              <a:buAutoNum type="arabicPeriod"/>
              <a:defRPr sz="1600" b="0" kern="1200">
                <a:solidFill>
                  <a:schemeClr val="tx1"/>
                </a:solidFill>
                <a:latin typeface="+mn-lt"/>
                <a:ea typeface="+mn-ea"/>
                <a:cs typeface="Segoe UI" panose="020B0502040204020203" pitchFamily="34" charset="0"/>
              </a:defRPr>
            </a:lvl7pPr>
            <a:lvl8pPr marL="432000" indent="-216000" algn="l" defTabSz="914400" rtl="0" eaLnBrk="1" latinLnBrk="0" hangingPunct="1">
              <a:lnSpc>
                <a:spcPct val="90000"/>
              </a:lnSpc>
              <a:spcBef>
                <a:spcPts val="600"/>
              </a:spcBef>
              <a:spcAft>
                <a:spcPts val="300"/>
              </a:spcAft>
              <a:buClrTx/>
              <a:buFont typeface="+mj-lt"/>
              <a:buAutoNum type="alphaLcPeriod"/>
              <a:defRPr sz="16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0" indent="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Font typeface="Wingdings" panose="05000000000000000000" pitchFamily="2" charset="2"/>
              <a:buNone/>
              <a:defRPr sz="2800" b="0" kern="1200">
                <a:solidFill>
                  <a:schemeClr val="tx2"/>
                </a:solidFill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defRPr>
            </a:lvl9pPr>
          </a:lstStyle>
          <a:p>
            <a:pPr lvl="0"/>
            <a:r>
              <a:rPr lang="en-US" dirty="0"/>
              <a:t>Click to add subtitle</a:t>
            </a:r>
          </a:p>
        </p:txBody>
      </p:sp>
      <p:sp>
        <p:nvSpPr>
          <p:cNvPr id="6" name="Content Placeholder 1">
            <a:extLst>
              <a:ext uri="{FF2B5EF4-FFF2-40B4-BE49-F238E27FC236}">
                <a16:creationId xmlns:a16="http://schemas.microsoft.com/office/drawing/2014/main" id="{3E6566DC-98F1-427C-EE29-E10A151E8CE6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539750" y="1949451"/>
            <a:ext cx="11110913" cy="38274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9" name="Footer Placeholder">
            <a:extLst>
              <a:ext uri="{FF2B5EF4-FFF2-40B4-BE49-F238E27FC236}">
                <a16:creationId xmlns:a16="http://schemas.microsoft.com/office/drawing/2014/main" id="{5F3D0E3E-2F1F-9E98-2438-6B8FE7F953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To Insert document name go to Insert &gt; Header &amp; Footer</a:t>
            </a:r>
            <a:endParaRPr lang="en-GB" dirty="0"/>
          </a:p>
        </p:txBody>
      </p:sp>
      <p:sp>
        <p:nvSpPr>
          <p:cNvPr id="10" name="Slide Number Placeholder">
            <a:extLst>
              <a:ext uri="{FF2B5EF4-FFF2-40B4-BE49-F238E27FC236}">
                <a16:creationId xmlns:a16="http://schemas.microsoft.com/office/drawing/2014/main" id="{41D50472-7EE8-2C69-BFB8-3EAF16D053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A0B1D3-1885-42CB-AC73-9FFCE49556F9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2" name="Date Placeholder">
            <a:extLst>
              <a:ext uri="{FF2B5EF4-FFF2-40B4-BE49-F238E27FC236}">
                <a16:creationId xmlns:a16="http://schemas.microsoft.com/office/drawing/2014/main" id="{0A97C74F-2F9E-A4B8-537F-AAFC3530BB3A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64744339"/>
      </p:ext>
    </p:extLst>
  </p:cSld>
  <p:clrMapOvr>
    <a:overrideClrMapping bg1="dk1" tx1="lt1" bg2="dk2" tx2="lt1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orient="horz" pos="2340" userDrawn="1">
          <p15:clr>
            <a:srgbClr val="FBAE40"/>
          </p15:clr>
        </p15:guide>
        <p15:guide id="2" orient="horz" pos="2522" userDrawn="1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 1 - Dark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">
            <a:extLst>
              <a:ext uri="{FF2B5EF4-FFF2-40B4-BE49-F238E27FC236}">
                <a16:creationId xmlns:a16="http://schemas.microsoft.com/office/drawing/2014/main" id="{AD2934D3-F52A-D49B-455E-40B00337C5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9750" y="460376"/>
            <a:ext cx="11110912" cy="553997"/>
          </a:xfrm>
        </p:spPr>
        <p:txBody>
          <a:bodyPr>
            <a:noAutofit/>
          </a:bodyPr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Subtitle 1">
            <a:extLst>
              <a:ext uri="{FF2B5EF4-FFF2-40B4-BE49-F238E27FC236}">
                <a16:creationId xmlns:a16="http://schemas.microsoft.com/office/drawing/2014/main" id="{2DC76ADE-9D46-7364-260D-B5839273AC94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539750" y="1374373"/>
            <a:ext cx="11110913" cy="288000"/>
          </a:xfrm>
        </p:spPr>
        <p:txBody>
          <a:bodyPr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800"/>
              </a:spcBef>
              <a:spcAft>
                <a:spcPts val="300"/>
              </a:spcAft>
              <a:buClr>
                <a:schemeClr val="accent1"/>
              </a:buClr>
              <a:buFont typeface="Wingdings" panose="05000000000000000000" pitchFamily="2" charset="2"/>
              <a:buNone/>
              <a:defRPr sz="2000" b="0" kern="120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300"/>
              </a:spcAft>
              <a:buClr>
                <a:schemeClr val="accent1"/>
              </a:buClr>
              <a:buFontTx/>
              <a:buNone/>
              <a:defRPr sz="16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0" indent="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300"/>
              </a:spcAft>
              <a:buClr>
                <a:schemeClr val="accent1"/>
              </a:buClr>
              <a:buFont typeface="Wingdings" panose="05000000000000000000" pitchFamily="2" charset="2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Segoe UI Semibold" panose="020B0702040204020203" pitchFamily="34" charset="0"/>
              </a:defRPr>
            </a:lvl3pPr>
            <a:lvl4pPr marL="216000" indent="-216000" algn="l" defTabSz="914400" rtl="0" eaLnBrk="1" latinLnBrk="0" hangingPunct="1">
              <a:lnSpc>
                <a:spcPct val="90000"/>
              </a:lnSpc>
              <a:spcBef>
                <a:spcPts val="600"/>
              </a:spcBef>
              <a:spcAft>
                <a:spcPts val="30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Segoe UI" panose="020B0502040204020203" pitchFamily="34" charset="0"/>
              </a:defRPr>
            </a:lvl4pPr>
            <a:lvl5pPr marL="432000" indent="-216000" algn="l" defTabSz="914400" rtl="0" eaLnBrk="1" latinLnBrk="0" hangingPunct="1">
              <a:lnSpc>
                <a:spcPct val="90000"/>
              </a:lnSpc>
              <a:spcBef>
                <a:spcPts val="600"/>
              </a:spcBef>
              <a:spcAft>
                <a:spcPts val="300"/>
              </a:spcAft>
              <a:buClr>
                <a:schemeClr val="tx2"/>
              </a:buClr>
              <a:buSzPct val="120000"/>
              <a:buFont typeface="Segoe UI" panose="020B0502040204020203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Segoe UI" panose="020B0502040204020203" pitchFamily="34" charset="0"/>
              </a:defRPr>
            </a:lvl5pPr>
            <a:lvl6pPr marL="648000" indent="-216000" algn="l" defTabSz="914400" rtl="0" eaLnBrk="1" latinLnBrk="0" hangingPunct="1">
              <a:lnSpc>
                <a:spcPct val="90000"/>
              </a:lnSpc>
              <a:spcBef>
                <a:spcPts val="600"/>
              </a:spcBef>
              <a:spcAft>
                <a:spcPts val="30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Segoe UI" panose="020B0502040204020203" pitchFamily="34" charset="0"/>
              </a:defRPr>
            </a:lvl6pPr>
            <a:lvl7pPr marL="216000" indent="-216000" algn="l" defTabSz="914400" rtl="0" eaLnBrk="1" latinLnBrk="0" hangingPunct="1">
              <a:lnSpc>
                <a:spcPct val="90000"/>
              </a:lnSpc>
              <a:spcBef>
                <a:spcPts val="600"/>
              </a:spcBef>
              <a:spcAft>
                <a:spcPts val="300"/>
              </a:spcAft>
              <a:buClrTx/>
              <a:buFont typeface="+mj-lt"/>
              <a:buAutoNum type="arabicPeriod"/>
              <a:defRPr sz="1600" b="0" kern="1200">
                <a:solidFill>
                  <a:schemeClr val="tx1"/>
                </a:solidFill>
                <a:latin typeface="+mn-lt"/>
                <a:ea typeface="+mn-ea"/>
                <a:cs typeface="Segoe UI" panose="020B0502040204020203" pitchFamily="34" charset="0"/>
              </a:defRPr>
            </a:lvl7pPr>
            <a:lvl8pPr marL="432000" indent="-216000" algn="l" defTabSz="914400" rtl="0" eaLnBrk="1" latinLnBrk="0" hangingPunct="1">
              <a:lnSpc>
                <a:spcPct val="90000"/>
              </a:lnSpc>
              <a:spcBef>
                <a:spcPts val="600"/>
              </a:spcBef>
              <a:spcAft>
                <a:spcPts val="300"/>
              </a:spcAft>
              <a:buClrTx/>
              <a:buFont typeface="+mj-lt"/>
              <a:buAutoNum type="alphaLcPeriod"/>
              <a:defRPr sz="16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0" indent="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Font typeface="Wingdings" panose="05000000000000000000" pitchFamily="2" charset="2"/>
              <a:buNone/>
              <a:defRPr sz="2800" b="0" kern="1200">
                <a:solidFill>
                  <a:schemeClr val="tx2"/>
                </a:solidFill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defRPr>
            </a:lvl9pPr>
          </a:lstStyle>
          <a:p>
            <a:r>
              <a:rPr lang="en-US" dirty="0"/>
              <a:t>Meeting name and date</a:t>
            </a:r>
          </a:p>
        </p:txBody>
      </p:sp>
      <p:sp>
        <p:nvSpPr>
          <p:cNvPr id="8" name="Agenda Table Placeholder">
            <a:extLst>
              <a:ext uri="{FF2B5EF4-FFF2-40B4-BE49-F238E27FC236}">
                <a16:creationId xmlns:a16="http://schemas.microsoft.com/office/drawing/2014/main" id="{F685F0FF-5995-39D3-E621-47FCCDDEFD7A}"/>
              </a:ext>
            </a:extLst>
          </p:cNvPr>
          <p:cNvSpPr>
            <a:spLocks noGrp="1"/>
          </p:cNvSpPr>
          <p:nvPr>
            <p:ph type="tbl" sz="quarter" idx="21"/>
          </p:nvPr>
        </p:nvSpPr>
        <p:spPr>
          <a:xfrm>
            <a:off x="539749" y="1949450"/>
            <a:ext cx="7312025" cy="3813000"/>
          </a:xfrm>
        </p:spPr>
        <p:txBody>
          <a:bodyPr/>
          <a:lstStyle/>
          <a:p>
            <a:r>
              <a:rPr lang="en-US"/>
              <a:t>Click icon to add table</a:t>
            </a:r>
            <a:endParaRPr lang="en-US" dirty="0"/>
          </a:p>
        </p:txBody>
      </p:sp>
      <p:sp>
        <p:nvSpPr>
          <p:cNvPr id="9" name="Footer Placeholder">
            <a:extLst>
              <a:ext uri="{FF2B5EF4-FFF2-40B4-BE49-F238E27FC236}">
                <a16:creationId xmlns:a16="http://schemas.microsoft.com/office/drawing/2014/main" id="{5F3D0E3E-2F1F-9E98-2438-6B8FE7F953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To Insert document name go to Insert &gt; Header &amp; Footer</a:t>
            </a:r>
            <a:endParaRPr lang="en-GB" dirty="0"/>
          </a:p>
        </p:txBody>
      </p:sp>
      <p:sp>
        <p:nvSpPr>
          <p:cNvPr id="10" name="Slide Number Placeholder">
            <a:extLst>
              <a:ext uri="{FF2B5EF4-FFF2-40B4-BE49-F238E27FC236}">
                <a16:creationId xmlns:a16="http://schemas.microsoft.com/office/drawing/2014/main" id="{41D50472-7EE8-2C69-BFB8-3EAF16D053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A0B1D3-1885-42CB-AC73-9FFCE49556F9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2" name="Date Placeholder">
            <a:extLst>
              <a:ext uri="{FF2B5EF4-FFF2-40B4-BE49-F238E27FC236}">
                <a16:creationId xmlns:a16="http://schemas.microsoft.com/office/drawing/2014/main" id="{01363D0C-D422-ADD9-2917-B00234C1311B}"/>
              </a:ext>
            </a:extLst>
          </p:cNvPr>
          <p:cNvSpPr>
            <a:spLocks noGrp="1"/>
          </p:cNvSpPr>
          <p:nvPr>
            <p:ph type="dt" sz="half" idx="20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78247719"/>
      </p:ext>
    </p:extLst>
  </p:cSld>
  <p:clrMapOvr>
    <a:overrideClrMapping bg1="dk1" tx1="lt1" bg2="dk2" tx2="lt1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/>
    </p:ext>
  </p:extLst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- 2 Columns - Dark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">
            <a:extLst>
              <a:ext uri="{FF2B5EF4-FFF2-40B4-BE49-F238E27FC236}">
                <a16:creationId xmlns:a16="http://schemas.microsoft.com/office/drawing/2014/main" id="{AD2934D3-F52A-D49B-455E-40B00337C5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Subtitle 1">
            <a:extLst>
              <a:ext uri="{FF2B5EF4-FFF2-40B4-BE49-F238E27FC236}">
                <a16:creationId xmlns:a16="http://schemas.microsoft.com/office/drawing/2014/main" id="{2DC76ADE-9D46-7364-260D-B5839273AC94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539750" y="1374373"/>
            <a:ext cx="5411788" cy="288000"/>
          </a:xfrm>
        </p:spPr>
        <p:txBody>
          <a:bodyPr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800"/>
              </a:spcBef>
              <a:spcAft>
                <a:spcPts val="300"/>
              </a:spcAft>
              <a:buClr>
                <a:schemeClr val="accent1"/>
              </a:buClr>
              <a:buFont typeface="Wingdings" panose="05000000000000000000" pitchFamily="2" charset="2"/>
              <a:buNone/>
              <a:defRPr sz="2000" b="0" kern="120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300"/>
              </a:spcAft>
              <a:buClr>
                <a:schemeClr val="accent1"/>
              </a:buClr>
              <a:buFontTx/>
              <a:buNone/>
              <a:defRPr sz="16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0" indent="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300"/>
              </a:spcAft>
              <a:buClr>
                <a:schemeClr val="accent1"/>
              </a:buClr>
              <a:buFont typeface="Wingdings" panose="05000000000000000000" pitchFamily="2" charset="2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Segoe UI Semibold" panose="020B0702040204020203" pitchFamily="34" charset="0"/>
              </a:defRPr>
            </a:lvl3pPr>
            <a:lvl4pPr marL="216000" indent="-216000" algn="l" defTabSz="914400" rtl="0" eaLnBrk="1" latinLnBrk="0" hangingPunct="1">
              <a:lnSpc>
                <a:spcPct val="90000"/>
              </a:lnSpc>
              <a:spcBef>
                <a:spcPts val="600"/>
              </a:spcBef>
              <a:spcAft>
                <a:spcPts val="30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Segoe UI" panose="020B0502040204020203" pitchFamily="34" charset="0"/>
              </a:defRPr>
            </a:lvl4pPr>
            <a:lvl5pPr marL="432000" indent="-216000" algn="l" defTabSz="914400" rtl="0" eaLnBrk="1" latinLnBrk="0" hangingPunct="1">
              <a:lnSpc>
                <a:spcPct val="90000"/>
              </a:lnSpc>
              <a:spcBef>
                <a:spcPts val="600"/>
              </a:spcBef>
              <a:spcAft>
                <a:spcPts val="300"/>
              </a:spcAft>
              <a:buClr>
                <a:schemeClr val="tx2"/>
              </a:buClr>
              <a:buSzPct val="120000"/>
              <a:buFont typeface="Segoe UI" panose="020B0502040204020203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Segoe UI" panose="020B0502040204020203" pitchFamily="34" charset="0"/>
              </a:defRPr>
            </a:lvl5pPr>
            <a:lvl6pPr marL="648000" indent="-216000" algn="l" defTabSz="914400" rtl="0" eaLnBrk="1" latinLnBrk="0" hangingPunct="1">
              <a:lnSpc>
                <a:spcPct val="90000"/>
              </a:lnSpc>
              <a:spcBef>
                <a:spcPts val="600"/>
              </a:spcBef>
              <a:spcAft>
                <a:spcPts val="30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Segoe UI" panose="020B0502040204020203" pitchFamily="34" charset="0"/>
              </a:defRPr>
            </a:lvl6pPr>
            <a:lvl7pPr marL="216000" indent="-216000" algn="l" defTabSz="914400" rtl="0" eaLnBrk="1" latinLnBrk="0" hangingPunct="1">
              <a:lnSpc>
                <a:spcPct val="90000"/>
              </a:lnSpc>
              <a:spcBef>
                <a:spcPts val="600"/>
              </a:spcBef>
              <a:spcAft>
                <a:spcPts val="300"/>
              </a:spcAft>
              <a:buClrTx/>
              <a:buFont typeface="+mj-lt"/>
              <a:buAutoNum type="arabicPeriod"/>
              <a:defRPr sz="1600" b="0" kern="1200">
                <a:solidFill>
                  <a:schemeClr val="tx1"/>
                </a:solidFill>
                <a:latin typeface="+mn-lt"/>
                <a:ea typeface="+mn-ea"/>
                <a:cs typeface="Segoe UI" panose="020B0502040204020203" pitchFamily="34" charset="0"/>
              </a:defRPr>
            </a:lvl7pPr>
            <a:lvl8pPr marL="432000" indent="-216000" algn="l" defTabSz="914400" rtl="0" eaLnBrk="1" latinLnBrk="0" hangingPunct="1">
              <a:lnSpc>
                <a:spcPct val="90000"/>
              </a:lnSpc>
              <a:spcBef>
                <a:spcPts val="600"/>
              </a:spcBef>
              <a:spcAft>
                <a:spcPts val="300"/>
              </a:spcAft>
              <a:buClrTx/>
              <a:buFont typeface="+mj-lt"/>
              <a:buAutoNum type="alphaLcPeriod"/>
              <a:defRPr sz="16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0" indent="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Font typeface="Wingdings" panose="05000000000000000000" pitchFamily="2" charset="2"/>
              <a:buNone/>
              <a:defRPr sz="2800" b="0" kern="1200">
                <a:solidFill>
                  <a:schemeClr val="tx2"/>
                </a:solidFill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defRPr>
            </a:lvl9pPr>
          </a:lstStyle>
          <a:p>
            <a:pPr lvl="0"/>
            <a:r>
              <a:rPr lang="en-US" dirty="0"/>
              <a:t>Click to add subtitle</a:t>
            </a:r>
          </a:p>
        </p:txBody>
      </p:sp>
      <p:sp>
        <p:nvSpPr>
          <p:cNvPr id="6" name="Content Placeholder 1">
            <a:extLst>
              <a:ext uri="{FF2B5EF4-FFF2-40B4-BE49-F238E27FC236}">
                <a16:creationId xmlns:a16="http://schemas.microsoft.com/office/drawing/2014/main" id="{3E6566DC-98F1-427C-EE29-E10A151E8CE6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539750" y="1949451"/>
            <a:ext cx="5411788" cy="38274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4" name="Subtitle 2">
            <a:extLst>
              <a:ext uri="{FF2B5EF4-FFF2-40B4-BE49-F238E27FC236}">
                <a16:creationId xmlns:a16="http://schemas.microsoft.com/office/drawing/2014/main" id="{211B65AE-666C-5B41-E85D-1EC509757699}"/>
              </a:ext>
            </a:extLst>
          </p:cNvPr>
          <p:cNvSpPr>
            <a:spLocks noGrp="1"/>
          </p:cNvSpPr>
          <p:nvPr>
            <p:ph type="body" idx="15" hasCustomPrompt="1"/>
          </p:nvPr>
        </p:nvSpPr>
        <p:spPr>
          <a:xfrm>
            <a:off x="6238875" y="1374373"/>
            <a:ext cx="5411788" cy="288000"/>
          </a:xfrm>
        </p:spPr>
        <p:txBody>
          <a:bodyPr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800"/>
              </a:spcBef>
              <a:spcAft>
                <a:spcPts val="300"/>
              </a:spcAft>
              <a:buClr>
                <a:schemeClr val="accent1"/>
              </a:buClr>
              <a:buFont typeface="Wingdings" panose="05000000000000000000" pitchFamily="2" charset="2"/>
              <a:buNone/>
              <a:defRPr sz="2000" b="0" kern="120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300"/>
              </a:spcAft>
              <a:buClr>
                <a:schemeClr val="accent1"/>
              </a:buClr>
              <a:buFontTx/>
              <a:buNone/>
              <a:defRPr sz="16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0" indent="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300"/>
              </a:spcAft>
              <a:buClr>
                <a:schemeClr val="accent1"/>
              </a:buClr>
              <a:buFont typeface="Wingdings" panose="05000000000000000000" pitchFamily="2" charset="2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Segoe UI Semibold" panose="020B0702040204020203" pitchFamily="34" charset="0"/>
              </a:defRPr>
            </a:lvl3pPr>
            <a:lvl4pPr marL="216000" indent="-216000" algn="l" defTabSz="914400" rtl="0" eaLnBrk="1" latinLnBrk="0" hangingPunct="1">
              <a:lnSpc>
                <a:spcPct val="90000"/>
              </a:lnSpc>
              <a:spcBef>
                <a:spcPts val="600"/>
              </a:spcBef>
              <a:spcAft>
                <a:spcPts val="30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Segoe UI" panose="020B0502040204020203" pitchFamily="34" charset="0"/>
              </a:defRPr>
            </a:lvl4pPr>
            <a:lvl5pPr marL="432000" indent="-216000" algn="l" defTabSz="914400" rtl="0" eaLnBrk="1" latinLnBrk="0" hangingPunct="1">
              <a:lnSpc>
                <a:spcPct val="90000"/>
              </a:lnSpc>
              <a:spcBef>
                <a:spcPts val="600"/>
              </a:spcBef>
              <a:spcAft>
                <a:spcPts val="300"/>
              </a:spcAft>
              <a:buClr>
                <a:schemeClr val="tx2"/>
              </a:buClr>
              <a:buSzPct val="120000"/>
              <a:buFont typeface="Segoe UI" panose="020B0502040204020203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Segoe UI" panose="020B0502040204020203" pitchFamily="34" charset="0"/>
              </a:defRPr>
            </a:lvl5pPr>
            <a:lvl6pPr marL="648000" indent="-216000" algn="l" defTabSz="914400" rtl="0" eaLnBrk="1" latinLnBrk="0" hangingPunct="1">
              <a:lnSpc>
                <a:spcPct val="90000"/>
              </a:lnSpc>
              <a:spcBef>
                <a:spcPts val="600"/>
              </a:spcBef>
              <a:spcAft>
                <a:spcPts val="30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Segoe UI" panose="020B0502040204020203" pitchFamily="34" charset="0"/>
              </a:defRPr>
            </a:lvl6pPr>
            <a:lvl7pPr marL="216000" indent="-216000" algn="l" defTabSz="914400" rtl="0" eaLnBrk="1" latinLnBrk="0" hangingPunct="1">
              <a:lnSpc>
                <a:spcPct val="90000"/>
              </a:lnSpc>
              <a:spcBef>
                <a:spcPts val="600"/>
              </a:spcBef>
              <a:spcAft>
                <a:spcPts val="300"/>
              </a:spcAft>
              <a:buClrTx/>
              <a:buFont typeface="+mj-lt"/>
              <a:buAutoNum type="arabicPeriod"/>
              <a:defRPr sz="1600" b="0" kern="1200">
                <a:solidFill>
                  <a:schemeClr val="tx1"/>
                </a:solidFill>
                <a:latin typeface="+mn-lt"/>
                <a:ea typeface="+mn-ea"/>
                <a:cs typeface="Segoe UI" panose="020B0502040204020203" pitchFamily="34" charset="0"/>
              </a:defRPr>
            </a:lvl7pPr>
            <a:lvl8pPr marL="432000" indent="-216000" algn="l" defTabSz="914400" rtl="0" eaLnBrk="1" latinLnBrk="0" hangingPunct="1">
              <a:lnSpc>
                <a:spcPct val="90000"/>
              </a:lnSpc>
              <a:spcBef>
                <a:spcPts val="600"/>
              </a:spcBef>
              <a:spcAft>
                <a:spcPts val="300"/>
              </a:spcAft>
              <a:buClrTx/>
              <a:buFont typeface="+mj-lt"/>
              <a:buAutoNum type="alphaLcPeriod"/>
              <a:defRPr sz="16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0" indent="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Font typeface="Wingdings" panose="05000000000000000000" pitchFamily="2" charset="2"/>
              <a:buNone/>
              <a:defRPr sz="2800" b="0" kern="1200">
                <a:solidFill>
                  <a:schemeClr val="tx2"/>
                </a:solidFill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defRPr>
            </a:lvl9pPr>
          </a:lstStyle>
          <a:p>
            <a:pPr lvl="0"/>
            <a:r>
              <a:rPr lang="en-US" dirty="0"/>
              <a:t>Click to add subtitle</a:t>
            </a:r>
          </a:p>
        </p:txBody>
      </p:sp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C0400EFE-C635-1DAA-C964-F8A5503A94F9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6238875" y="1949451"/>
            <a:ext cx="5411788" cy="38274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9" name="Footer Placeholder">
            <a:extLst>
              <a:ext uri="{FF2B5EF4-FFF2-40B4-BE49-F238E27FC236}">
                <a16:creationId xmlns:a16="http://schemas.microsoft.com/office/drawing/2014/main" id="{5F3D0E3E-2F1F-9E98-2438-6B8FE7F953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To Insert document name go to Insert &gt; Header &amp; Footer</a:t>
            </a:r>
          </a:p>
        </p:txBody>
      </p:sp>
      <p:sp>
        <p:nvSpPr>
          <p:cNvPr id="10" name="Slide Number Placeholder">
            <a:extLst>
              <a:ext uri="{FF2B5EF4-FFF2-40B4-BE49-F238E27FC236}">
                <a16:creationId xmlns:a16="http://schemas.microsoft.com/office/drawing/2014/main" id="{41D50472-7EE8-2C69-BFB8-3EAF16D053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A0B1D3-1885-42CB-AC73-9FFCE49556F9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5" name="Date Placeholder">
            <a:extLst>
              <a:ext uri="{FF2B5EF4-FFF2-40B4-BE49-F238E27FC236}">
                <a16:creationId xmlns:a16="http://schemas.microsoft.com/office/drawing/2014/main" id="{A60A1A15-D185-4EDD-21B1-BF0E573E14E6}"/>
              </a:ext>
            </a:extLst>
          </p:cNvPr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80319207"/>
      </p:ext>
    </p:extLst>
  </p:cSld>
  <p:clrMapOvr>
    <a:overrideClrMapping bg1="dk1" tx1="lt1" bg2="dk2" tx2="lt1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orient="horz" pos="2340" userDrawn="1">
          <p15:clr>
            <a:srgbClr val="FBAE40"/>
          </p15:clr>
        </p15:guide>
        <p15:guide id="2" orient="horz" pos="2522" userDrawn="1">
          <p15:clr>
            <a:srgbClr val="FBAE40"/>
          </p15:clr>
        </p15:guide>
      </p15:sldGuideLst>
    </p:ext>
  </p:extLst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- Title only - Dark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">
            <a:extLst>
              <a:ext uri="{FF2B5EF4-FFF2-40B4-BE49-F238E27FC236}">
                <a16:creationId xmlns:a16="http://schemas.microsoft.com/office/drawing/2014/main" id="{AD2934D3-F52A-D49B-455E-40B00337C5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9751" y="460375"/>
            <a:ext cx="11110912" cy="553997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9" name="Footer Placeholder">
            <a:extLst>
              <a:ext uri="{FF2B5EF4-FFF2-40B4-BE49-F238E27FC236}">
                <a16:creationId xmlns:a16="http://schemas.microsoft.com/office/drawing/2014/main" id="{5F3D0E3E-2F1F-9E98-2438-6B8FE7F953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To Insert document name go to Insert &gt; Header &amp; Footer</a:t>
            </a:r>
            <a:endParaRPr lang="en-GB" dirty="0"/>
          </a:p>
        </p:txBody>
      </p:sp>
      <p:sp>
        <p:nvSpPr>
          <p:cNvPr id="10" name="Slide Number Placeholder">
            <a:extLst>
              <a:ext uri="{FF2B5EF4-FFF2-40B4-BE49-F238E27FC236}">
                <a16:creationId xmlns:a16="http://schemas.microsoft.com/office/drawing/2014/main" id="{41D50472-7EE8-2C69-BFB8-3EAF16D053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A0B1D3-1885-42CB-AC73-9FFCE49556F9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2" name="Date Placeholder">
            <a:extLst>
              <a:ext uri="{FF2B5EF4-FFF2-40B4-BE49-F238E27FC236}">
                <a16:creationId xmlns:a16="http://schemas.microsoft.com/office/drawing/2014/main" id="{83EA86FE-111F-F10D-25D9-39291B85B653}"/>
              </a:ext>
            </a:extLst>
          </p:cNvPr>
          <p:cNvSpPr>
            <a:spLocks noGrp="1"/>
          </p:cNvSpPr>
          <p:nvPr>
            <p:ph type="dt" sz="half" idx="13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56711009"/>
      </p:ext>
    </p:extLst>
  </p:cSld>
  <p:clrMapOvr>
    <a:overrideClrMapping bg1="dk1" tx1="lt1" bg2="dk2" tx2="lt1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orient="horz" pos="2340">
          <p15:clr>
            <a:srgbClr val="FBAE40"/>
          </p15:clr>
        </p15:guide>
        <p15:guide id="2" orient="horz" pos="2522">
          <p15:clr>
            <a:srgbClr val="FBAE40"/>
          </p15:clr>
        </p15:guide>
      </p15:sldGuideLst>
    </p:ext>
  </p:extLst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- Title &amp; Subtitle - Dark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">
            <a:extLst>
              <a:ext uri="{FF2B5EF4-FFF2-40B4-BE49-F238E27FC236}">
                <a16:creationId xmlns:a16="http://schemas.microsoft.com/office/drawing/2014/main" id="{AD2934D3-F52A-D49B-455E-40B00337C5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9751" y="460375"/>
            <a:ext cx="11110912" cy="553997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Subtitle 1">
            <a:extLst>
              <a:ext uri="{FF2B5EF4-FFF2-40B4-BE49-F238E27FC236}">
                <a16:creationId xmlns:a16="http://schemas.microsoft.com/office/drawing/2014/main" id="{2DC76ADE-9D46-7364-260D-B5839273AC94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539750" y="1374373"/>
            <a:ext cx="11110913" cy="288000"/>
          </a:xfrm>
        </p:spPr>
        <p:txBody>
          <a:bodyPr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800"/>
              </a:spcBef>
              <a:spcAft>
                <a:spcPts val="300"/>
              </a:spcAft>
              <a:buClr>
                <a:schemeClr val="accent1"/>
              </a:buClr>
              <a:buFont typeface="Wingdings" panose="05000000000000000000" pitchFamily="2" charset="2"/>
              <a:buNone/>
              <a:defRPr sz="2000" b="0" kern="120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300"/>
              </a:spcAft>
              <a:buClr>
                <a:schemeClr val="accent1"/>
              </a:buClr>
              <a:buFontTx/>
              <a:buNone/>
              <a:defRPr sz="16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0" indent="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300"/>
              </a:spcAft>
              <a:buClr>
                <a:schemeClr val="accent1"/>
              </a:buClr>
              <a:buFont typeface="Wingdings" panose="05000000000000000000" pitchFamily="2" charset="2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Segoe UI Semibold" panose="020B0702040204020203" pitchFamily="34" charset="0"/>
              </a:defRPr>
            </a:lvl3pPr>
            <a:lvl4pPr marL="216000" indent="-216000" algn="l" defTabSz="914400" rtl="0" eaLnBrk="1" latinLnBrk="0" hangingPunct="1">
              <a:lnSpc>
                <a:spcPct val="90000"/>
              </a:lnSpc>
              <a:spcBef>
                <a:spcPts val="600"/>
              </a:spcBef>
              <a:spcAft>
                <a:spcPts val="30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Segoe UI" panose="020B0502040204020203" pitchFamily="34" charset="0"/>
              </a:defRPr>
            </a:lvl4pPr>
            <a:lvl5pPr marL="432000" indent="-216000" algn="l" defTabSz="914400" rtl="0" eaLnBrk="1" latinLnBrk="0" hangingPunct="1">
              <a:lnSpc>
                <a:spcPct val="90000"/>
              </a:lnSpc>
              <a:spcBef>
                <a:spcPts val="600"/>
              </a:spcBef>
              <a:spcAft>
                <a:spcPts val="300"/>
              </a:spcAft>
              <a:buClr>
                <a:schemeClr val="tx2"/>
              </a:buClr>
              <a:buSzPct val="120000"/>
              <a:buFont typeface="Segoe UI" panose="020B0502040204020203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Segoe UI" panose="020B0502040204020203" pitchFamily="34" charset="0"/>
              </a:defRPr>
            </a:lvl5pPr>
            <a:lvl6pPr marL="648000" indent="-216000" algn="l" defTabSz="914400" rtl="0" eaLnBrk="1" latinLnBrk="0" hangingPunct="1">
              <a:lnSpc>
                <a:spcPct val="90000"/>
              </a:lnSpc>
              <a:spcBef>
                <a:spcPts val="600"/>
              </a:spcBef>
              <a:spcAft>
                <a:spcPts val="30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Segoe UI" panose="020B0502040204020203" pitchFamily="34" charset="0"/>
              </a:defRPr>
            </a:lvl6pPr>
            <a:lvl7pPr marL="216000" indent="-216000" algn="l" defTabSz="914400" rtl="0" eaLnBrk="1" latinLnBrk="0" hangingPunct="1">
              <a:lnSpc>
                <a:spcPct val="90000"/>
              </a:lnSpc>
              <a:spcBef>
                <a:spcPts val="600"/>
              </a:spcBef>
              <a:spcAft>
                <a:spcPts val="300"/>
              </a:spcAft>
              <a:buClrTx/>
              <a:buFont typeface="+mj-lt"/>
              <a:buAutoNum type="arabicPeriod"/>
              <a:defRPr sz="1600" b="0" kern="1200">
                <a:solidFill>
                  <a:schemeClr val="tx1"/>
                </a:solidFill>
                <a:latin typeface="+mn-lt"/>
                <a:ea typeface="+mn-ea"/>
                <a:cs typeface="Segoe UI" panose="020B0502040204020203" pitchFamily="34" charset="0"/>
              </a:defRPr>
            </a:lvl7pPr>
            <a:lvl8pPr marL="432000" indent="-216000" algn="l" defTabSz="914400" rtl="0" eaLnBrk="1" latinLnBrk="0" hangingPunct="1">
              <a:lnSpc>
                <a:spcPct val="90000"/>
              </a:lnSpc>
              <a:spcBef>
                <a:spcPts val="600"/>
              </a:spcBef>
              <a:spcAft>
                <a:spcPts val="300"/>
              </a:spcAft>
              <a:buClrTx/>
              <a:buFont typeface="+mj-lt"/>
              <a:buAutoNum type="alphaLcPeriod"/>
              <a:defRPr sz="16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0" indent="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Font typeface="Wingdings" panose="05000000000000000000" pitchFamily="2" charset="2"/>
              <a:buNone/>
              <a:defRPr sz="2800" b="0" kern="1200">
                <a:solidFill>
                  <a:schemeClr val="tx2"/>
                </a:solidFill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defRPr>
            </a:lvl9pPr>
          </a:lstStyle>
          <a:p>
            <a:pPr lvl="0"/>
            <a:r>
              <a:rPr lang="en-US" dirty="0"/>
              <a:t>Click to add subtitle</a:t>
            </a:r>
          </a:p>
        </p:txBody>
      </p:sp>
      <p:sp>
        <p:nvSpPr>
          <p:cNvPr id="9" name="Footer Placeholder">
            <a:extLst>
              <a:ext uri="{FF2B5EF4-FFF2-40B4-BE49-F238E27FC236}">
                <a16:creationId xmlns:a16="http://schemas.microsoft.com/office/drawing/2014/main" id="{5F3D0E3E-2F1F-9E98-2438-6B8FE7F953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To Insert document name go to Insert &gt; Header &amp; Footer</a:t>
            </a:r>
            <a:endParaRPr lang="en-GB" dirty="0"/>
          </a:p>
        </p:txBody>
      </p:sp>
      <p:sp>
        <p:nvSpPr>
          <p:cNvPr id="10" name="Slide Number Placeholder">
            <a:extLst>
              <a:ext uri="{FF2B5EF4-FFF2-40B4-BE49-F238E27FC236}">
                <a16:creationId xmlns:a16="http://schemas.microsoft.com/office/drawing/2014/main" id="{41D50472-7EE8-2C69-BFB8-3EAF16D053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A0B1D3-1885-42CB-AC73-9FFCE49556F9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2" name="Date Placeholder">
            <a:extLst>
              <a:ext uri="{FF2B5EF4-FFF2-40B4-BE49-F238E27FC236}">
                <a16:creationId xmlns:a16="http://schemas.microsoft.com/office/drawing/2014/main" id="{1B5C94F4-FA64-DC7C-F83C-F649B789A5FD}"/>
              </a:ext>
            </a:extLst>
          </p:cNvPr>
          <p:cNvSpPr>
            <a:spLocks noGrp="1"/>
          </p:cNvSpPr>
          <p:nvPr>
            <p:ph type="dt" sz="half" idx="13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19038677"/>
      </p:ext>
    </p:extLst>
  </p:cSld>
  <p:clrMapOvr>
    <a:overrideClrMapping bg1="dk1" tx1="lt1" bg2="dk2" tx2="lt1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orient="horz" pos="2340">
          <p15:clr>
            <a:srgbClr val="FBAE40"/>
          </p15:clr>
        </p15:guide>
        <p15:guide id="2" orient="horz" pos="2522">
          <p15:clr>
            <a:srgbClr val="FBAE40"/>
          </p15:clr>
        </p15:guide>
      </p15:sldGuideLst>
    </p:ext>
  </p:extLst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- Dark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ooter Placeholder">
            <a:extLst>
              <a:ext uri="{FF2B5EF4-FFF2-40B4-BE49-F238E27FC236}">
                <a16:creationId xmlns:a16="http://schemas.microsoft.com/office/drawing/2014/main" id="{5F3D0E3E-2F1F-9E98-2438-6B8FE7F953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To Insert document name go to Insert &gt; Header &amp; Footer</a:t>
            </a:r>
            <a:endParaRPr lang="en-GB" dirty="0"/>
          </a:p>
        </p:txBody>
      </p:sp>
      <p:sp>
        <p:nvSpPr>
          <p:cNvPr id="10" name="Slide Number Placeholder">
            <a:extLst>
              <a:ext uri="{FF2B5EF4-FFF2-40B4-BE49-F238E27FC236}">
                <a16:creationId xmlns:a16="http://schemas.microsoft.com/office/drawing/2014/main" id="{41D50472-7EE8-2C69-BFB8-3EAF16D053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A0B1D3-1885-42CB-AC73-9FFCE49556F9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2" name="Date Placeholder">
            <a:extLst>
              <a:ext uri="{FF2B5EF4-FFF2-40B4-BE49-F238E27FC236}">
                <a16:creationId xmlns:a16="http://schemas.microsoft.com/office/drawing/2014/main" id="{2458A2EA-57DB-71FC-F195-8A95133327F9}"/>
              </a:ext>
            </a:extLst>
          </p:cNvPr>
          <p:cNvSpPr>
            <a:spLocks noGrp="1"/>
          </p:cNvSpPr>
          <p:nvPr>
            <p:ph type="dt" sz="half" idx="13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09216339"/>
      </p:ext>
    </p:extLst>
  </p:cSld>
  <p:clrMapOvr>
    <a:overrideClrMapping bg1="dk1" tx1="lt1" bg2="dk2" tx2="lt1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orient="horz" pos="2340">
          <p15:clr>
            <a:srgbClr val="FBAE40"/>
          </p15:clr>
        </p15:guide>
        <p15:guide id="2" orient="horz" pos="2522">
          <p15:clr>
            <a:srgbClr val="FBAE40"/>
          </p15:clr>
        </p15:guide>
      </p15:sldGuideLst>
    </p:ext>
  </p:extLst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eneral - Full Image - Dark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Impact">
            <a:extLst>
              <a:ext uri="{FF2B5EF4-FFF2-40B4-BE49-F238E27FC236}">
                <a16:creationId xmlns:a16="http://schemas.microsoft.com/office/drawing/2014/main" id="{C939805A-B181-C3B0-9D5B-B553B77B77F6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393285" y="0"/>
            <a:ext cx="1798715" cy="6858000"/>
          </a:xfrm>
          <a:prstGeom prst="rect">
            <a:avLst/>
          </a:prstGeom>
        </p:spPr>
      </p:pic>
      <p:sp>
        <p:nvSpPr>
          <p:cNvPr id="7" name="Title">
            <a:extLst>
              <a:ext uri="{FF2B5EF4-FFF2-40B4-BE49-F238E27FC236}">
                <a16:creationId xmlns:a16="http://schemas.microsoft.com/office/drawing/2014/main" id="{AD2934D3-F52A-D49B-455E-40B00337C5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9751" y="460375"/>
            <a:ext cx="5411787" cy="1202940"/>
          </a:xfrm>
        </p:spPr>
        <p:txBody>
          <a:bodyPr>
            <a:noAutofit/>
          </a:bodyPr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12" name="Text Placeholder 1">
            <a:extLst>
              <a:ext uri="{FF2B5EF4-FFF2-40B4-BE49-F238E27FC236}">
                <a16:creationId xmlns:a16="http://schemas.microsoft.com/office/drawing/2014/main" id="{517FF2FA-A71F-B3DC-FCC2-D1879290C022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39750" y="1949451"/>
            <a:ext cx="5411787" cy="3827463"/>
          </a:xfrm>
          <a:prstGeom prst="roundRect">
            <a:avLst>
              <a:gd name="adj" fmla="val 3292"/>
            </a:avLst>
          </a:prstGeom>
          <a:solidFill>
            <a:schemeClr val="tx2"/>
          </a:solidFill>
        </p:spPr>
        <p:txBody>
          <a:bodyPr lIns="108000" tIns="90000" rIns="108000" bIns="72000"/>
          <a:lstStyle>
            <a:lvl1pPr>
              <a:buClrTx/>
              <a:defRPr>
                <a:solidFill>
                  <a:schemeClr val="bg1"/>
                </a:solidFill>
              </a:defRPr>
            </a:lvl1pPr>
            <a:lvl2pPr>
              <a:buClrTx/>
              <a:defRPr>
                <a:solidFill>
                  <a:schemeClr val="bg1"/>
                </a:solidFill>
              </a:defRPr>
            </a:lvl2pPr>
            <a:lvl3pPr>
              <a:buClrTx/>
              <a:defRPr>
                <a:solidFill>
                  <a:schemeClr val="bg1"/>
                </a:solidFill>
              </a:defRPr>
            </a:lvl3pPr>
            <a:lvl4pPr>
              <a:buClrTx/>
              <a:defRPr>
                <a:solidFill>
                  <a:schemeClr val="bg1"/>
                </a:solidFill>
              </a:defRPr>
            </a:lvl4pPr>
            <a:lvl5pPr>
              <a:buClrTx/>
              <a:defRPr>
                <a:solidFill>
                  <a:schemeClr val="bg1"/>
                </a:solidFill>
              </a:defRPr>
            </a:lvl5pPr>
            <a:lvl6pPr>
              <a:buClrTx/>
              <a:defRPr>
                <a:solidFill>
                  <a:schemeClr val="bg1"/>
                </a:solidFill>
              </a:defRPr>
            </a:lvl6pPr>
            <a:lvl7pPr>
              <a:buClrTx/>
              <a:defRPr>
                <a:solidFill>
                  <a:schemeClr val="bg1"/>
                </a:solidFill>
              </a:defRPr>
            </a:lvl7pPr>
            <a:lvl8pPr>
              <a:buClrTx/>
              <a:defRPr>
                <a:solidFill>
                  <a:schemeClr val="bg1"/>
                </a:solidFill>
              </a:defRPr>
            </a:lvl8pPr>
            <a:lvl9pPr>
              <a:buClrTx/>
              <a:defRPr>
                <a:solidFill>
                  <a:schemeClr val="accent1"/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9" name="Footer Placeholder">
            <a:extLst>
              <a:ext uri="{FF2B5EF4-FFF2-40B4-BE49-F238E27FC236}">
                <a16:creationId xmlns:a16="http://schemas.microsoft.com/office/drawing/2014/main" id="{5F3D0E3E-2F1F-9E98-2438-6B8FE7F953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To Insert document name go to Insert &gt; Header &amp; Footer</a:t>
            </a:r>
            <a:endParaRPr lang="en-GB" dirty="0"/>
          </a:p>
        </p:txBody>
      </p:sp>
      <p:sp>
        <p:nvSpPr>
          <p:cNvPr id="10" name="Slide Number Placeholder">
            <a:extLst>
              <a:ext uri="{FF2B5EF4-FFF2-40B4-BE49-F238E27FC236}">
                <a16:creationId xmlns:a16="http://schemas.microsoft.com/office/drawing/2014/main" id="{41D50472-7EE8-2C69-BFB8-3EAF16D053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A0B1D3-1885-42CB-AC73-9FFCE49556F9}" type="slidenum">
              <a:rPr lang="en-GB" smtClean="0"/>
              <a:pPr/>
              <a:t>‹#›</a:t>
            </a:fld>
            <a:endParaRPr lang="en-GB" dirty="0"/>
          </a:p>
        </p:txBody>
      </p:sp>
      <p:grpSp>
        <p:nvGrpSpPr>
          <p:cNvPr id="4" name="Guidance">
            <a:extLst>
              <a:ext uri="{FF2B5EF4-FFF2-40B4-BE49-F238E27FC236}">
                <a16:creationId xmlns:a16="http://schemas.microsoft.com/office/drawing/2014/main" id="{5EF96468-8764-0513-81CD-0035735E38E0}"/>
              </a:ext>
            </a:extLst>
          </p:cNvPr>
          <p:cNvGrpSpPr/>
          <p:nvPr userDrawn="1"/>
        </p:nvGrpSpPr>
        <p:grpSpPr>
          <a:xfrm>
            <a:off x="12472463" y="539750"/>
            <a:ext cx="1785257" cy="2359108"/>
            <a:chOff x="12472463" y="539750"/>
            <a:chExt cx="1785257" cy="2359108"/>
          </a:xfrm>
        </p:grpSpPr>
        <p:sp>
          <p:nvSpPr>
            <p:cNvPr id="5" name="Guidance">
              <a:extLst>
                <a:ext uri="{FF2B5EF4-FFF2-40B4-BE49-F238E27FC236}">
                  <a16:creationId xmlns:a16="http://schemas.microsoft.com/office/drawing/2014/main" id="{0FE039A1-1D66-5714-8692-AC8084E2454C}"/>
                </a:ext>
              </a:extLst>
            </p:cNvPr>
            <p:cNvSpPr txBox="1"/>
            <p:nvPr userDrawn="1"/>
          </p:nvSpPr>
          <p:spPr>
            <a:xfrm>
              <a:off x="12472463" y="539750"/>
              <a:ext cx="1785257" cy="397032"/>
            </a:xfrm>
            <a:prstGeom prst="rect">
              <a:avLst/>
            </a:prstGeom>
            <a:solidFill>
              <a:srgbClr val="003B44"/>
            </a:solidFill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lvl="0">
                <a:spcBef>
                  <a:spcPts val="600"/>
                </a:spcBef>
                <a:defRPr sz="1000"/>
              </a:lvl1pPr>
              <a:lvl2pPr marL="180000" lvl="1" indent="-180000">
                <a:spcBef>
                  <a:spcPts val="600"/>
                </a:spcBef>
                <a:defRPr sz="1000"/>
              </a:lvl2pPr>
              <a:lvl3pPr marL="360000" lvl="2" indent="-180000">
                <a:spcBef>
                  <a:spcPts val="600"/>
                </a:spcBef>
                <a:defRPr sz="1000"/>
              </a:lvl3pPr>
              <a:lvl4pPr marL="540000" lvl="3" indent="-180000">
                <a:spcBef>
                  <a:spcPts val="600"/>
                </a:spcBef>
                <a:defRPr sz="1000"/>
              </a:lvl4pPr>
              <a:lvl5pPr marL="180000" lvl="4" indent="-180000">
                <a:spcBef>
                  <a:spcPts val="600"/>
                </a:spcBef>
                <a:defRPr sz="1000"/>
              </a:lvl5pPr>
              <a:lvl6pPr marL="360000" lvl="5" indent="-180000">
                <a:spcBef>
                  <a:spcPts val="600"/>
                </a:spcBef>
                <a:defRPr sz="1000"/>
              </a:lvl6pPr>
              <a:lvl7pPr lvl="6">
                <a:spcBef>
                  <a:spcPts val="1200"/>
                </a:spcBef>
                <a:defRPr sz="1100"/>
              </a:lvl7pPr>
              <a:lvl8pPr lvl="7">
                <a:spcBef>
                  <a:spcPts val="600"/>
                </a:spcBef>
                <a:defRPr sz="1000"/>
              </a:lvl8pPr>
              <a:lvl9pPr lvl="8">
                <a:spcBef>
                  <a:spcPts val="600"/>
                </a:spcBef>
                <a:defRPr sz="1400"/>
              </a:lvl9pPr>
            </a:lstStyle>
            <a:p>
              <a:pPr lvl="6"/>
              <a:r>
                <a:rPr lang="en-GB" noProof="0" dirty="0">
                  <a:solidFill>
                    <a:srgbClr val="FFFFFF"/>
                  </a:solidFill>
                </a:rPr>
                <a:t>How to insert / change the background image</a:t>
              </a:r>
            </a:p>
          </p:txBody>
        </p:sp>
        <p:sp>
          <p:nvSpPr>
            <p:cNvPr id="6" name="Guidance">
              <a:extLst>
                <a:ext uri="{FF2B5EF4-FFF2-40B4-BE49-F238E27FC236}">
                  <a16:creationId xmlns:a16="http://schemas.microsoft.com/office/drawing/2014/main" id="{3E53A555-9E10-622F-B599-18A351CC91FC}"/>
                </a:ext>
              </a:extLst>
            </p:cNvPr>
            <p:cNvSpPr txBox="1"/>
            <p:nvPr userDrawn="1"/>
          </p:nvSpPr>
          <p:spPr>
            <a:xfrm>
              <a:off x="12472463" y="936782"/>
              <a:ext cx="1785257" cy="1962076"/>
            </a:xfrm>
            <a:prstGeom prst="rect">
              <a:avLst/>
            </a:prstGeom>
            <a:solidFill>
              <a:srgbClr val="F2F2EB"/>
            </a:solidFill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lvl="0">
                <a:spcBef>
                  <a:spcPts val="600"/>
                </a:spcBef>
                <a:defRPr sz="1000"/>
              </a:lvl1pPr>
              <a:lvl2pPr marL="180000" lvl="1" indent="-180000">
                <a:spcBef>
                  <a:spcPts val="600"/>
                </a:spcBef>
                <a:defRPr sz="1000"/>
              </a:lvl2pPr>
              <a:lvl3pPr marL="360000" lvl="2" indent="-180000">
                <a:spcBef>
                  <a:spcPts val="600"/>
                </a:spcBef>
                <a:defRPr sz="1000"/>
              </a:lvl3pPr>
              <a:lvl4pPr marL="540000" lvl="3" indent="-180000">
                <a:spcBef>
                  <a:spcPts val="600"/>
                </a:spcBef>
                <a:defRPr sz="1000"/>
              </a:lvl4pPr>
              <a:lvl5pPr marL="180000" lvl="4" indent="-180000">
                <a:spcBef>
                  <a:spcPts val="600"/>
                </a:spcBef>
                <a:defRPr sz="1000"/>
              </a:lvl5pPr>
              <a:lvl6pPr marL="360000" lvl="5" indent="-180000">
                <a:spcBef>
                  <a:spcPts val="600"/>
                </a:spcBef>
                <a:defRPr sz="1000"/>
              </a:lvl6pPr>
              <a:lvl7pPr lvl="6">
                <a:spcBef>
                  <a:spcPts val="1200"/>
                </a:spcBef>
                <a:defRPr sz="1100"/>
              </a:lvl7pPr>
              <a:lvl8pPr lvl="7">
                <a:spcBef>
                  <a:spcPts val="600"/>
                </a:spcBef>
                <a:defRPr sz="1000"/>
              </a:lvl8pPr>
              <a:lvl9pPr lvl="8">
                <a:spcBef>
                  <a:spcPts val="600"/>
                </a:spcBef>
                <a:defRPr sz="1400"/>
              </a:lvl9pPr>
            </a:lstStyle>
            <a:p>
              <a:pPr lvl="4"/>
              <a:r>
                <a:rPr lang="en-US" dirty="0">
                  <a:solidFill>
                    <a:srgbClr val="003B44"/>
                  </a:solidFill>
                </a:rPr>
                <a:t>Right Click the slide background and select Format Background</a:t>
              </a:r>
            </a:p>
            <a:p>
              <a:pPr lvl="4"/>
              <a:r>
                <a:rPr lang="en-US" noProof="0" dirty="0">
                  <a:solidFill>
                    <a:srgbClr val="003B44"/>
                  </a:solidFill>
                </a:rPr>
                <a:t>In the Fill section choose Picture or texture fill and select Insert &gt; From File</a:t>
              </a:r>
            </a:p>
            <a:p>
              <a:pPr lvl="4"/>
              <a:r>
                <a:rPr lang="en-US" noProof="0" dirty="0">
                  <a:solidFill>
                    <a:srgbClr val="003B44"/>
                  </a:solidFill>
                </a:rPr>
                <a:t>Browse to your image and choose Open</a:t>
              </a:r>
            </a:p>
            <a:p>
              <a:pPr lvl="7"/>
              <a:r>
                <a:rPr lang="en-US" noProof="0" dirty="0">
                  <a:solidFill>
                    <a:srgbClr val="003B44"/>
                  </a:solidFill>
                </a:rPr>
                <a:t>Note: the image will need to be pre-cropped to a 16:9 ratio.</a:t>
              </a:r>
            </a:p>
          </p:txBody>
        </p:sp>
      </p:grpSp>
      <p:sp>
        <p:nvSpPr>
          <p:cNvPr id="3" name="Date Placeholder">
            <a:extLst>
              <a:ext uri="{FF2B5EF4-FFF2-40B4-BE49-F238E27FC236}">
                <a16:creationId xmlns:a16="http://schemas.microsoft.com/office/drawing/2014/main" id="{BF21C57E-445D-ED61-8E26-4E18F9F0EFAB}"/>
              </a:ext>
            </a:extLst>
          </p:cNvPr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27351587"/>
      </p:ext>
    </p:extLst>
  </p:cSld>
  <p:clrMapOvr>
    <a:overrideClrMapping bg1="dk1" tx1="lt1" bg2="dk2" tx2="lt1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/>
    </p:ext>
  </p:extLst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eneral - Full Imag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Impact">
            <a:extLst>
              <a:ext uri="{FF2B5EF4-FFF2-40B4-BE49-F238E27FC236}">
                <a16:creationId xmlns:a16="http://schemas.microsoft.com/office/drawing/2014/main" id="{C939805A-B181-C3B0-9D5B-B553B77B77F6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393285" y="0"/>
            <a:ext cx="1798715" cy="6858000"/>
          </a:xfrm>
          <a:prstGeom prst="rect">
            <a:avLst/>
          </a:prstGeom>
        </p:spPr>
      </p:pic>
      <p:sp>
        <p:nvSpPr>
          <p:cNvPr id="7" name="Title">
            <a:extLst>
              <a:ext uri="{FF2B5EF4-FFF2-40B4-BE49-F238E27FC236}">
                <a16:creationId xmlns:a16="http://schemas.microsoft.com/office/drawing/2014/main" id="{AD2934D3-F52A-D49B-455E-40B00337C5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9751" y="460375"/>
            <a:ext cx="5411787" cy="1202940"/>
          </a:xfrm>
        </p:spPr>
        <p:txBody>
          <a:bodyPr>
            <a:noAutofit/>
          </a:bodyPr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12" name="Text Placeholder 1">
            <a:extLst>
              <a:ext uri="{FF2B5EF4-FFF2-40B4-BE49-F238E27FC236}">
                <a16:creationId xmlns:a16="http://schemas.microsoft.com/office/drawing/2014/main" id="{517FF2FA-A71F-B3DC-FCC2-D1879290C022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39750" y="1949451"/>
            <a:ext cx="5411787" cy="3827463"/>
          </a:xfrm>
          <a:prstGeom prst="roundRect">
            <a:avLst>
              <a:gd name="adj" fmla="val 3292"/>
            </a:avLst>
          </a:prstGeom>
          <a:solidFill>
            <a:schemeClr val="bg1"/>
          </a:solidFill>
        </p:spPr>
        <p:txBody>
          <a:bodyPr lIns="108000" tIns="90000" rIns="108000" bIns="72000"/>
          <a:lstStyle>
            <a:lvl1pPr>
              <a:buClrTx/>
              <a:defRPr>
                <a:solidFill>
                  <a:schemeClr val="tx1"/>
                </a:solidFill>
              </a:defRPr>
            </a:lvl1pPr>
            <a:lvl2pPr>
              <a:buClrTx/>
              <a:defRPr>
                <a:solidFill>
                  <a:schemeClr val="tx1"/>
                </a:solidFill>
              </a:defRPr>
            </a:lvl2pPr>
            <a:lvl3pPr>
              <a:buClrTx/>
              <a:defRPr>
                <a:solidFill>
                  <a:schemeClr val="tx1"/>
                </a:solidFill>
              </a:defRPr>
            </a:lvl3pPr>
            <a:lvl4pPr>
              <a:buClrTx/>
              <a:defRPr>
                <a:solidFill>
                  <a:schemeClr val="tx1"/>
                </a:solidFill>
              </a:defRPr>
            </a:lvl4pPr>
            <a:lvl5pPr>
              <a:buClrTx/>
              <a:defRPr>
                <a:solidFill>
                  <a:schemeClr val="tx1"/>
                </a:solidFill>
              </a:defRPr>
            </a:lvl5pPr>
            <a:lvl6pPr>
              <a:buClrTx/>
              <a:defRPr>
                <a:solidFill>
                  <a:schemeClr val="tx1"/>
                </a:solidFill>
              </a:defRPr>
            </a:lvl6pPr>
            <a:lvl7pPr>
              <a:buClrTx/>
              <a:defRPr>
                <a:solidFill>
                  <a:schemeClr val="tx1"/>
                </a:solidFill>
              </a:defRPr>
            </a:lvl7pPr>
            <a:lvl8pPr>
              <a:buClrTx/>
              <a:defRPr>
                <a:solidFill>
                  <a:schemeClr val="tx1"/>
                </a:solidFill>
              </a:defRPr>
            </a:lvl8pPr>
            <a:lvl9pPr>
              <a:buClrTx/>
              <a:defRPr>
                <a:solidFill>
                  <a:schemeClr val="accent1"/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9" name="Footer Placeholder">
            <a:extLst>
              <a:ext uri="{FF2B5EF4-FFF2-40B4-BE49-F238E27FC236}">
                <a16:creationId xmlns:a16="http://schemas.microsoft.com/office/drawing/2014/main" id="{5F3D0E3E-2F1F-9E98-2438-6B8FE7F953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To Insert document name go to Insert &gt; Header &amp; Footer</a:t>
            </a:r>
            <a:endParaRPr lang="en-GB" dirty="0"/>
          </a:p>
        </p:txBody>
      </p:sp>
      <p:sp>
        <p:nvSpPr>
          <p:cNvPr id="10" name="Slide Number Placeholder">
            <a:extLst>
              <a:ext uri="{FF2B5EF4-FFF2-40B4-BE49-F238E27FC236}">
                <a16:creationId xmlns:a16="http://schemas.microsoft.com/office/drawing/2014/main" id="{41D50472-7EE8-2C69-BFB8-3EAF16D053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A0B1D3-1885-42CB-AC73-9FFCE49556F9}" type="slidenum">
              <a:rPr lang="en-GB" smtClean="0"/>
              <a:pPr/>
              <a:t>‹#›</a:t>
            </a:fld>
            <a:endParaRPr lang="en-GB" dirty="0"/>
          </a:p>
        </p:txBody>
      </p:sp>
      <p:grpSp>
        <p:nvGrpSpPr>
          <p:cNvPr id="8" name="Guidance">
            <a:extLst>
              <a:ext uri="{FF2B5EF4-FFF2-40B4-BE49-F238E27FC236}">
                <a16:creationId xmlns:a16="http://schemas.microsoft.com/office/drawing/2014/main" id="{A18741E2-F074-2F49-2217-DAF87F7F62CC}"/>
              </a:ext>
            </a:extLst>
          </p:cNvPr>
          <p:cNvGrpSpPr/>
          <p:nvPr userDrawn="1"/>
        </p:nvGrpSpPr>
        <p:grpSpPr>
          <a:xfrm>
            <a:off x="12472463" y="539750"/>
            <a:ext cx="1785257" cy="2359108"/>
            <a:chOff x="12472463" y="539750"/>
            <a:chExt cx="1785257" cy="2359108"/>
          </a:xfrm>
        </p:grpSpPr>
        <p:sp>
          <p:nvSpPr>
            <p:cNvPr id="11" name="Guidance">
              <a:extLst>
                <a:ext uri="{FF2B5EF4-FFF2-40B4-BE49-F238E27FC236}">
                  <a16:creationId xmlns:a16="http://schemas.microsoft.com/office/drawing/2014/main" id="{C631FC78-FE9D-AA54-9A8A-7B60548BFE11}"/>
                </a:ext>
              </a:extLst>
            </p:cNvPr>
            <p:cNvSpPr txBox="1"/>
            <p:nvPr userDrawn="1"/>
          </p:nvSpPr>
          <p:spPr>
            <a:xfrm>
              <a:off x="12472463" y="539750"/>
              <a:ext cx="1785257" cy="397032"/>
            </a:xfrm>
            <a:prstGeom prst="rect">
              <a:avLst/>
            </a:prstGeom>
            <a:solidFill>
              <a:srgbClr val="003B44"/>
            </a:solidFill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lvl="0">
                <a:spcBef>
                  <a:spcPts val="600"/>
                </a:spcBef>
                <a:defRPr sz="1000"/>
              </a:lvl1pPr>
              <a:lvl2pPr marL="180000" lvl="1" indent="-180000">
                <a:spcBef>
                  <a:spcPts val="600"/>
                </a:spcBef>
                <a:defRPr sz="1000"/>
              </a:lvl2pPr>
              <a:lvl3pPr marL="360000" lvl="2" indent="-180000">
                <a:spcBef>
                  <a:spcPts val="600"/>
                </a:spcBef>
                <a:defRPr sz="1000"/>
              </a:lvl3pPr>
              <a:lvl4pPr marL="540000" lvl="3" indent="-180000">
                <a:spcBef>
                  <a:spcPts val="600"/>
                </a:spcBef>
                <a:defRPr sz="1000"/>
              </a:lvl4pPr>
              <a:lvl5pPr marL="180000" lvl="4" indent="-180000">
                <a:spcBef>
                  <a:spcPts val="600"/>
                </a:spcBef>
                <a:defRPr sz="1000"/>
              </a:lvl5pPr>
              <a:lvl6pPr marL="360000" lvl="5" indent="-180000">
                <a:spcBef>
                  <a:spcPts val="600"/>
                </a:spcBef>
                <a:defRPr sz="1000"/>
              </a:lvl6pPr>
              <a:lvl7pPr lvl="6">
                <a:spcBef>
                  <a:spcPts val="1200"/>
                </a:spcBef>
                <a:defRPr sz="1100"/>
              </a:lvl7pPr>
              <a:lvl8pPr lvl="7">
                <a:spcBef>
                  <a:spcPts val="600"/>
                </a:spcBef>
                <a:defRPr sz="1000"/>
              </a:lvl8pPr>
              <a:lvl9pPr lvl="8">
                <a:spcBef>
                  <a:spcPts val="600"/>
                </a:spcBef>
                <a:defRPr sz="1400"/>
              </a:lvl9pPr>
            </a:lstStyle>
            <a:p>
              <a:pPr lvl="6"/>
              <a:r>
                <a:rPr lang="en-GB" noProof="0" dirty="0">
                  <a:solidFill>
                    <a:srgbClr val="FFFFFF"/>
                  </a:solidFill>
                </a:rPr>
                <a:t>How to insert / change the background image</a:t>
              </a:r>
            </a:p>
          </p:txBody>
        </p:sp>
        <p:sp>
          <p:nvSpPr>
            <p:cNvPr id="13" name="Guidance">
              <a:extLst>
                <a:ext uri="{FF2B5EF4-FFF2-40B4-BE49-F238E27FC236}">
                  <a16:creationId xmlns:a16="http://schemas.microsoft.com/office/drawing/2014/main" id="{2F5E23F3-8761-4C04-EE6D-C2D709A19998}"/>
                </a:ext>
              </a:extLst>
            </p:cNvPr>
            <p:cNvSpPr txBox="1"/>
            <p:nvPr userDrawn="1"/>
          </p:nvSpPr>
          <p:spPr>
            <a:xfrm>
              <a:off x="12472463" y="936782"/>
              <a:ext cx="1785257" cy="1962076"/>
            </a:xfrm>
            <a:prstGeom prst="rect">
              <a:avLst/>
            </a:prstGeom>
            <a:solidFill>
              <a:srgbClr val="F2F2EB"/>
            </a:solidFill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lvl="0">
                <a:spcBef>
                  <a:spcPts val="600"/>
                </a:spcBef>
                <a:defRPr sz="1000"/>
              </a:lvl1pPr>
              <a:lvl2pPr marL="180000" lvl="1" indent="-180000">
                <a:spcBef>
                  <a:spcPts val="600"/>
                </a:spcBef>
                <a:defRPr sz="1000"/>
              </a:lvl2pPr>
              <a:lvl3pPr marL="360000" lvl="2" indent="-180000">
                <a:spcBef>
                  <a:spcPts val="600"/>
                </a:spcBef>
                <a:defRPr sz="1000"/>
              </a:lvl3pPr>
              <a:lvl4pPr marL="540000" lvl="3" indent="-180000">
                <a:spcBef>
                  <a:spcPts val="600"/>
                </a:spcBef>
                <a:defRPr sz="1000"/>
              </a:lvl4pPr>
              <a:lvl5pPr marL="180000" lvl="4" indent="-180000">
                <a:spcBef>
                  <a:spcPts val="600"/>
                </a:spcBef>
                <a:defRPr sz="1000"/>
              </a:lvl5pPr>
              <a:lvl6pPr marL="360000" lvl="5" indent="-180000">
                <a:spcBef>
                  <a:spcPts val="600"/>
                </a:spcBef>
                <a:defRPr sz="1000"/>
              </a:lvl6pPr>
              <a:lvl7pPr lvl="6">
                <a:spcBef>
                  <a:spcPts val="1200"/>
                </a:spcBef>
                <a:defRPr sz="1100"/>
              </a:lvl7pPr>
              <a:lvl8pPr lvl="7">
                <a:spcBef>
                  <a:spcPts val="600"/>
                </a:spcBef>
                <a:defRPr sz="1000"/>
              </a:lvl8pPr>
              <a:lvl9pPr lvl="8">
                <a:spcBef>
                  <a:spcPts val="600"/>
                </a:spcBef>
                <a:defRPr sz="1400"/>
              </a:lvl9pPr>
            </a:lstStyle>
            <a:p>
              <a:pPr lvl="4"/>
              <a:r>
                <a:rPr lang="en-US" dirty="0">
                  <a:solidFill>
                    <a:srgbClr val="003B44"/>
                  </a:solidFill>
                </a:rPr>
                <a:t>Right Click the slide background and select Format Background</a:t>
              </a:r>
            </a:p>
            <a:p>
              <a:pPr lvl="4"/>
              <a:r>
                <a:rPr lang="en-US" noProof="0" dirty="0">
                  <a:solidFill>
                    <a:srgbClr val="003B44"/>
                  </a:solidFill>
                </a:rPr>
                <a:t>In the Fill section choose Picture or texture fill and select Insert &gt; From File</a:t>
              </a:r>
            </a:p>
            <a:p>
              <a:pPr lvl="4"/>
              <a:r>
                <a:rPr lang="en-US" noProof="0" dirty="0">
                  <a:solidFill>
                    <a:srgbClr val="003B44"/>
                  </a:solidFill>
                </a:rPr>
                <a:t>Browse to your image and choose Open</a:t>
              </a:r>
            </a:p>
            <a:p>
              <a:pPr lvl="7"/>
              <a:r>
                <a:rPr lang="en-US" noProof="0" dirty="0">
                  <a:solidFill>
                    <a:srgbClr val="003B44"/>
                  </a:solidFill>
                </a:rPr>
                <a:t>Note: the image will need to be pre-cropped to a 16:9 ratio.</a:t>
              </a:r>
            </a:p>
          </p:txBody>
        </p:sp>
      </p:grpSp>
      <p:sp>
        <p:nvSpPr>
          <p:cNvPr id="3" name="Date Placeholder">
            <a:extLst>
              <a:ext uri="{FF2B5EF4-FFF2-40B4-BE49-F238E27FC236}">
                <a16:creationId xmlns:a16="http://schemas.microsoft.com/office/drawing/2014/main" id="{FFE045FA-925B-1371-E61C-5C4C5891BE0B}"/>
              </a:ext>
            </a:extLst>
          </p:cNvPr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6887603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/>
    </p:ext>
  </p:extLst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eneral - Modula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">
            <a:extLst>
              <a:ext uri="{FF2B5EF4-FFF2-40B4-BE49-F238E27FC236}">
                <a16:creationId xmlns:a16="http://schemas.microsoft.com/office/drawing/2014/main" id="{AD2934D3-F52A-D49B-455E-40B00337C5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9751" y="460375"/>
            <a:ext cx="5411787" cy="1202940"/>
          </a:xfrm>
        </p:spPr>
        <p:txBody>
          <a:bodyPr>
            <a:noAutofit/>
          </a:bodyPr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Subtitle 1">
            <a:extLst>
              <a:ext uri="{FF2B5EF4-FFF2-40B4-BE49-F238E27FC236}">
                <a16:creationId xmlns:a16="http://schemas.microsoft.com/office/drawing/2014/main" id="{2DC76ADE-9D46-7364-260D-B5839273AC94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539751" y="1949451"/>
            <a:ext cx="5411787" cy="540000"/>
          </a:xfrm>
        </p:spPr>
        <p:txBody>
          <a:bodyPr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800"/>
              </a:spcBef>
              <a:spcAft>
                <a:spcPts val="300"/>
              </a:spcAft>
              <a:buClr>
                <a:schemeClr val="accent1"/>
              </a:buClr>
              <a:buFont typeface="Wingdings" panose="05000000000000000000" pitchFamily="2" charset="2"/>
              <a:buNone/>
              <a:defRPr sz="2000" b="0" kern="120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300"/>
              </a:spcAft>
              <a:buClr>
                <a:schemeClr val="accent1"/>
              </a:buClr>
              <a:buFontTx/>
              <a:buNone/>
              <a:defRPr sz="16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0" indent="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300"/>
              </a:spcAft>
              <a:buClr>
                <a:schemeClr val="accent1"/>
              </a:buClr>
              <a:buFont typeface="Wingdings" panose="05000000000000000000" pitchFamily="2" charset="2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Segoe UI Semibold" panose="020B0702040204020203" pitchFamily="34" charset="0"/>
              </a:defRPr>
            </a:lvl3pPr>
            <a:lvl4pPr marL="216000" indent="-216000" algn="l" defTabSz="914400" rtl="0" eaLnBrk="1" latinLnBrk="0" hangingPunct="1">
              <a:lnSpc>
                <a:spcPct val="90000"/>
              </a:lnSpc>
              <a:spcBef>
                <a:spcPts val="600"/>
              </a:spcBef>
              <a:spcAft>
                <a:spcPts val="30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Segoe UI" panose="020B0502040204020203" pitchFamily="34" charset="0"/>
              </a:defRPr>
            </a:lvl4pPr>
            <a:lvl5pPr marL="432000" indent="-216000" algn="l" defTabSz="914400" rtl="0" eaLnBrk="1" latinLnBrk="0" hangingPunct="1">
              <a:lnSpc>
                <a:spcPct val="90000"/>
              </a:lnSpc>
              <a:spcBef>
                <a:spcPts val="600"/>
              </a:spcBef>
              <a:spcAft>
                <a:spcPts val="300"/>
              </a:spcAft>
              <a:buClr>
                <a:schemeClr val="tx2"/>
              </a:buClr>
              <a:buSzPct val="120000"/>
              <a:buFont typeface="Segoe UI" panose="020B0502040204020203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Segoe UI" panose="020B0502040204020203" pitchFamily="34" charset="0"/>
              </a:defRPr>
            </a:lvl5pPr>
            <a:lvl6pPr marL="648000" indent="-216000" algn="l" defTabSz="914400" rtl="0" eaLnBrk="1" latinLnBrk="0" hangingPunct="1">
              <a:lnSpc>
                <a:spcPct val="90000"/>
              </a:lnSpc>
              <a:spcBef>
                <a:spcPts val="600"/>
              </a:spcBef>
              <a:spcAft>
                <a:spcPts val="30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Segoe UI" panose="020B0502040204020203" pitchFamily="34" charset="0"/>
              </a:defRPr>
            </a:lvl6pPr>
            <a:lvl7pPr marL="216000" indent="-216000" algn="l" defTabSz="914400" rtl="0" eaLnBrk="1" latinLnBrk="0" hangingPunct="1">
              <a:lnSpc>
                <a:spcPct val="90000"/>
              </a:lnSpc>
              <a:spcBef>
                <a:spcPts val="600"/>
              </a:spcBef>
              <a:spcAft>
                <a:spcPts val="300"/>
              </a:spcAft>
              <a:buClrTx/>
              <a:buFont typeface="+mj-lt"/>
              <a:buAutoNum type="arabicPeriod"/>
              <a:defRPr sz="1600" b="0" kern="1200">
                <a:solidFill>
                  <a:schemeClr val="tx1"/>
                </a:solidFill>
                <a:latin typeface="+mn-lt"/>
                <a:ea typeface="+mn-ea"/>
                <a:cs typeface="Segoe UI" panose="020B0502040204020203" pitchFamily="34" charset="0"/>
              </a:defRPr>
            </a:lvl7pPr>
            <a:lvl8pPr marL="432000" indent="-216000" algn="l" defTabSz="914400" rtl="0" eaLnBrk="1" latinLnBrk="0" hangingPunct="1">
              <a:lnSpc>
                <a:spcPct val="90000"/>
              </a:lnSpc>
              <a:spcBef>
                <a:spcPts val="600"/>
              </a:spcBef>
              <a:spcAft>
                <a:spcPts val="300"/>
              </a:spcAft>
              <a:buClrTx/>
              <a:buFont typeface="+mj-lt"/>
              <a:buAutoNum type="alphaLcPeriod"/>
              <a:defRPr sz="16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0" indent="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Font typeface="Wingdings" panose="05000000000000000000" pitchFamily="2" charset="2"/>
              <a:buNone/>
              <a:defRPr sz="2800" b="0" kern="1200">
                <a:solidFill>
                  <a:schemeClr val="tx2"/>
                </a:solidFill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defRPr>
            </a:lvl9pPr>
          </a:lstStyle>
          <a:p>
            <a:pPr lvl="0"/>
            <a:r>
              <a:rPr lang="en-US" dirty="0"/>
              <a:t>Click to add subtitle</a:t>
            </a:r>
          </a:p>
        </p:txBody>
      </p:sp>
      <p:sp>
        <p:nvSpPr>
          <p:cNvPr id="12" name="Text Placeholder 1">
            <a:extLst>
              <a:ext uri="{FF2B5EF4-FFF2-40B4-BE49-F238E27FC236}">
                <a16:creationId xmlns:a16="http://schemas.microsoft.com/office/drawing/2014/main" id="{517FF2FA-A71F-B3DC-FCC2-D1879290C022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39750" y="2777451"/>
            <a:ext cx="5411787" cy="300581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9" name="Footer Placeholder">
            <a:extLst>
              <a:ext uri="{FF2B5EF4-FFF2-40B4-BE49-F238E27FC236}">
                <a16:creationId xmlns:a16="http://schemas.microsoft.com/office/drawing/2014/main" id="{5F3D0E3E-2F1F-9E98-2438-6B8FE7F953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To Insert document name go to Insert &gt; Header &amp; Footer</a:t>
            </a:r>
            <a:endParaRPr lang="en-GB" dirty="0"/>
          </a:p>
        </p:txBody>
      </p:sp>
      <p:sp>
        <p:nvSpPr>
          <p:cNvPr id="10" name="Slide Number Placeholder">
            <a:extLst>
              <a:ext uri="{FF2B5EF4-FFF2-40B4-BE49-F238E27FC236}">
                <a16:creationId xmlns:a16="http://schemas.microsoft.com/office/drawing/2014/main" id="{41D50472-7EE8-2C69-BFB8-3EAF16D053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A0B1D3-1885-42CB-AC73-9FFCE49556F9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13" name="Text Placeholder 2">
            <a:extLst>
              <a:ext uri="{FF2B5EF4-FFF2-40B4-BE49-F238E27FC236}">
                <a16:creationId xmlns:a16="http://schemas.microsoft.com/office/drawing/2014/main" id="{45CE16BA-81B8-D28B-3ED7-D2154E3646B5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6238874" y="542925"/>
            <a:ext cx="5411787" cy="1976173"/>
          </a:xfrm>
          <a:prstGeom prst="roundRect">
            <a:avLst>
              <a:gd name="adj" fmla="val 6376"/>
            </a:avLst>
          </a:prstGeom>
          <a:solidFill>
            <a:schemeClr val="bg1"/>
          </a:solidFill>
        </p:spPr>
        <p:txBody>
          <a:bodyPr lIns="108000" tIns="90000" rIns="108000" bIns="72000"/>
          <a:lstStyle>
            <a:lvl1pPr>
              <a:buClrTx/>
              <a:defRPr/>
            </a:lvl1pPr>
            <a:lvl2pPr>
              <a:buClrTx/>
              <a:defRPr/>
            </a:lvl2pPr>
            <a:lvl3pPr>
              <a:buClrTx/>
              <a:defRPr/>
            </a:lvl3pPr>
            <a:lvl4pPr>
              <a:buClrTx/>
              <a:defRPr/>
            </a:lvl4pPr>
            <a:lvl5pPr>
              <a:buClrTx/>
              <a:defRPr/>
            </a:lvl5pPr>
            <a:lvl6pPr>
              <a:buClrTx/>
              <a:defRPr/>
            </a:lvl6pPr>
            <a:lvl7pPr>
              <a:buClrTx/>
              <a:defRPr/>
            </a:lvl7pPr>
            <a:lvl8pPr>
              <a:buClrTx/>
              <a:defRPr/>
            </a:lvl8pPr>
            <a:lvl9pPr>
              <a:buClrTx/>
              <a:defRPr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14" name="Text Placeholder 3">
            <a:extLst>
              <a:ext uri="{FF2B5EF4-FFF2-40B4-BE49-F238E27FC236}">
                <a16:creationId xmlns:a16="http://schemas.microsoft.com/office/drawing/2014/main" id="{F368DCEA-6846-7B4F-766A-2C96C53842F3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6238874" y="2735098"/>
            <a:ext cx="2597893" cy="3041815"/>
          </a:xfrm>
          <a:prstGeom prst="roundRect">
            <a:avLst>
              <a:gd name="adj" fmla="val 4850"/>
            </a:avLst>
          </a:prstGeom>
          <a:solidFill>
            <a:schemeClr val="tx2"/>
          </a:solidFill>
        </p:spPr>
        <p:txBody>
          <a:bodyPr lIns="108000" tIns="90000" rIns="108000" bIns="72000"/>
          <a:lstStyle>
            <a:lvl1pPr>
              <a:buClrTx/>
              <a:defRPr>
                <a:solidFill>
                  <a:schemeClr val="bg1"/>
                </a:solidFill>
              </a:defRPr>
            </a:lvl1pPr>
            <a:lvl2pPr>
              <a:buClrTx/>
              <a:defRPr>
                <a:solidFill>
                  <a:schemeClr val="bg1"/>
                </a:solidFill>
              </a:defRPr>
            </a:lvl2pPr>
            <a:lvl3pPr>
              <a:buClrTx/>
              <a:defRPr>
                <a:solidFill>
                  <a:schemeClr val="bg1"/>
                </a:solidFill>
              </a:defRPr>
            </a:lvl3pPr>
            <a:lvl4pPr>
              <a:buClrTx/>
              <a:defRPr>
                <a:solidFill>
                  <a:schemeClr val="bg1"/>
                </a:solidFill>
              </a:defRPr>
            </a:lvl4pPr>
            <a:lvl5pPr>
              <a:buClrTx/>
              <a:defRPr>
                <a:solidFill>
                  <a:schemeClr val="bg1"/>
                </a:solidFill>
              </a:defRPr>
            </a:lvl5pPr>
            <a:lvl6pPr>
              <a:buClrTx/>
              <a:defRPr>
                <a:solidFill>
                  <a:schemeClr val="bg1"/>
                </a:solidFill>
              </a:defRPr>
            </a:lvl6pPr>
            <a:lvl7pPr>
              <a:buClrTx/>
              <a:defRPr>
                <a:solidFill>
                  <a:schemeClr val="bg1"/>
                </a:solidFill>
              </a:defRPr>
            </a:lvl7pPr>
            <a:lvl8pPr>
              <a:buClrTx/>
              <a:defRPr>
                <a:solidFill>
                  <a:schemeClr val="bg1"/>
                </a:solidFill>
              </a:defRPr>
            </a:lvl8pPr>
            <a:lvl9pPr>
              <a:buClrTx/>
              <a:defRPr>
                <a:solidFill>
                  <a:schemeClr val="accent1"/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15" name="Text Placeholder 3">
            <a:extLst>
              <a:ext uri="{FF2B5EF4-FFF2-40B4-BE49-F238E27FC236}">
                <a16:creationId xmlns:a16="http://schemas.microsoft.com/office/drawing/2014/main" id="{654526CE-9E69-DC10-79F5-B44CF809C37F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9052768" y="2735098"/>
            <a:ext cx="2597893" cy="3041815"/>
          </a:xfrm>
          <a:prstGeom prst="roundRect">
            <a:avLst>
              <a:gd name="adj" fmla="val 4850"/>
            </a:avLst>
          </a:prstGeom>
          <a:solidFill>
            <a:schemeClr val="accent1"/>
          </a:solidFill>
        </p:spPr>
        <p:txBody>
          <a:bodyPr lIns="108000" tIns="90000" rIns="108000" bIns="72000"/>
          <a:lstStyle>
            <a:lvl1pPr>
              <a:buClrTx/>
              <a:defRPr>
                <a:solidFill>
                  <a:schemeClr val="tx1"/>
                </a:solidFill>
              </a:defRPr>
            </a:lvl1pPr>
            <a:lvl2pPr>
              <a:buClrTx/>
              <a:defRPr>
                <a:solidFill>
                  <a:schemeClr val="tx1"/>
                </a:solidFill>
              </a:defRPr>
            </a:lvl2pPr>
            <a:lvl3pPr>
              <a:buClrTx/>
              <a:defRPr>
                <a:solidFill>
                  <a:schemeClr val="tx1"/>
                </a:solidFill>
              </a:defRPr>
            </a:lvl3pPr>
            <a:lvl4pPr>
              <a:buClrTx/>
              <a:defRPr>
                <a:solidFill>
                  <a:schemeClr val="tx1"/>
                </a:solidFill>
              </a:defRPr>
            </a:lvl4pPr>
            <a:lvl5pPr>
              <a:buClrTx/>
              <a:defRPr>
                <a:solidFill>
                  <a:schemeClr val="tx1"/>
                </a:solidFill>
              </a:defRPr>
            </a:lvl5pPr>
            <a:lvl6pPr>
              <a:buClrTx/>
              <a:defRPr>
                <a:solidFill>
                  <a:schemeClr val="tx1"/>
                </a:solidFill>
              </a:defRPr>
            </a:lvl6pPr>
            <a:lvl7pPr>
              <a:buClrTx/>
              <a:defRPr>
                <a:solidFill>
                  <a:schemeClr val="tx1"/>
                </a:solidFill>
              </a:defRPr>
            </a:lvl7pPr>
            <a:lvl8pPr>
              <a:buClrTx/>
              <a:defRPr>
                <a:solidFill>
                  <a:schemeClr val="tx1"/>
                </a:solidFill>
              </a:defRPr>
            </a:lvl8pPr>
            <a:lvl9pPr>
              <a:buClrTx/>
              <a:defRPr>
                <a:solidFill>
                  <a:schemeClr val="tx1"/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2" name="Date Placeholder">
            <a:extLst>
              <a:ext uri="{FF2B5EF4-FFF2-40B4-BE49-F238E27FC236}">
                <a16:creationId xmlns:a16="http://schemas.microsoft.com/office/drawing/2014/main" id="{47CEF482-0693-D699-B2EF-8E228418D62B}"/>
              </a:ext>
            </a:extLst>
          </p:cNvPr>
          <p:cNvSpPr>
            <a:spLocks noGrp="1"/>
          </p:cNvSpPr>
          <p:nvPr>
            <p:ph type="dt" sz="half" idx="18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9392894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/>
    </p:ext>
  </p:extLst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eneral - Modular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">
            <a:extLst>
              <a:ext uri="{FF2B5EF4-FFF2-40B4-BE49-F238E27FC236}">
                <a16:creationId xmlns:a16="http://schemas.microsoft.com/office/drawing/2014/main" id="{AD2934D3-F52A-D49B-455E-40B00337C5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9751" y="460375"/>
            <a:ext cx="3511549" cy="2572022"/>
          </a:xfrm>
        </p:spPr>
        <p:txBody>
          <a:bodyPr>
            <a:noAutofit/>
          </a:bodyPr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Subtitle 1">
            <a:extLst>
              <a:ext uri="{FF2B5EF4-FFF2-40B4-BE49-F238E27FC236}">
                <a16:creationId xmlns:a16="http://schemas.microsoft.com/office/drawing/2014/main" id="{2DC76ADE-9D46-7364-260D-B5839273AC94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539751" y="3321709"/>
            <a:ext cx="3511550" cy="540000"/>
          </a:xfrm>
        </p:spPr>
        <p:txBody>
          <a:bodyPr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800"/>
              </a:spcBef>
              <a:spcAft>
                <a:spcPts val="300"/>
              </a:spcAft>
              <a:buClr>
                <a:schemeClr val="accent1"/>
              </a:buClr>
              <a:buFont typeface="Wingdings" panose="05000000000000000000" pitchFamily="2" charset="2"/>
              <a:buNone/>
              <a:defRPr sz="2000" b="0" kern="120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300"/>
              </a:spcAft>
              <a:buClr>
                <a:schemeClr val="accent1"/>
              </a:buClr>
              <a:buFontTx/>
              <a:buNone/>
              <a:defRPr sz="16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0" indent="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300"/>
              </a:spcAft>
              <a:buClr>
                <a:schemeClr val="accent1"/>
              </a:buClr>
              <a:buFont typeface="Wingdings" panose="05000000000000000000" pitchFamily="2" charset="2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Segoe UI Semibold" panose="020B0702040204020203" pitchFamily="34" charset="0"/>
              </a:defRPr>
            </a:lvl3pPr>
            <a:lvl4pPr marL="216000" indent="-216000" algn="l" defTabSz="914400" rtl="0" eaLnBrk="1" latinLnBrk="0" hangingPunct="1">
              <a:lnSpc>
                <a:spcPct val="90000"/>
              </a:lnSpc>
              <a:spcBef>
                <a:spcPts val="600"/>
              </a:spcBef>
              <a:spcAft>
                <a:spcPts val="30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Segoe UI" panose="020B0502040204020203" pitchFamily="34" charset="0"/>
              </a:defRPr>
            </a:lvl4pPr>
            <a:lvl5pPr marL="432000" indent="-216000" algn="l" defTabSz="914400" rtl="0" eaLnBrk="1" latinLnBrk="0" hangingPunct="1">
              <a:lnSpc>
                <a:spcPct val="90000"/>
              </a:lnSpc>
              <a:spcBef>
                <a:spcPts val="600"/>
              </a:spcBef>
              <a:spcAft>
                <a:spcPts val="300"/>
              </a:spcAft>
              <a:buClr>
                <a:schemeClr val="tx2"/>
              </a:buClr>
              <a:buSzPct val="120000"/>
              <a:buFont typeface="Segoe UI" panose="020B0502040204020203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Segoe UI" panose="020B0502040204020203" pitchFamily="34" charset="0"/>
              </a:defRPr>
            </a:lvl5pPr>
            <a:lvl6pPr marL="648000" indent="-216000" algn="l" defTabSz="914400" rtl="0" eaLnBrk="1" latinLnBrk="0" hangingPunct="1">
              <a:lnSpc>
                <a:spcPct val="90000"/>
              </a:lnSpc>
              <a:spcBef>
                <a:spcPts val="600"/>
              </a:spcBef>
              <a:spcAft>
                <a:spcPts val="30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Segoe UI" panose="020B0502040204020203" pitchFamily="34" charset="0"/>
              </a:defRPr>
            </a:lvl6pPr>
            <a:lvl7pPr marL="216000" indent="-216000" algn="l" defTabSz="914400" rtl="0" eaLnBrk="1" latinLnBrk="0" hangingPunct="1">
              <a:lnSpc>
                <a:spcPct val="90000"/>
              </a:lnSpc>
              <a:spcBef>
                <a:spcPts val="600"/>
              </a:spcBef>
              <a:spcAft>
                <a:spcPts val="300"/>
              </a:spcAft>
              <a:buClrTx/>
              <a:buFont typeface="+mj-lt"/>
              <a:buAutoNum type="arabicPeriod"/>
              <a:defRPr sz="1600" b="0" kern="1200">
                <a:solidFill>
                  <a:schemeClr val="tx1"/>
                </a:solidFill>
                <a:latin typeface="+mn-lt"/>
                <a:ea typeface="+mn-ea"/>
                <a:cs typeface="Segoe UI" panose="020B0502040204020203" pitchFamily="34" charset="0"/>
              </a:defRPr>
            </a:lvl7pPr>
            <a:lvl8pPr marL="432000" indent="-216000" algn="l" defTabSz="914400" rtl="0" eaLnBrk="1" latinLnBrk="0" hangingPunct="1">
              <a:lnSpc>
                <a:spcPct val="90000"/>
              </a:lnSpc>
              <a:spcBef>
                <a:spcPts val="600"/>
              </a:spcBef>
              <a:spcAft>
                <a:spcPts val="300"/>
              </a:spcAft>
              <a:buClrTx/>
              <a:buFont typeface="+mj-lt"/>
              <a:buAutoNum type="alphaLcPeriod"/>
              <a:defRPr sz="16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0" indent="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Font typeface="Wingdings" panose="05000000000000000000" pitchFamily="2" charset="2"/>
              <a:buNone/>
              <a:defRPr sz="2800" b="0" kern="1200">
                <a:solidFill>
                  <a:schemeClr val="tx2"/>
                </a:solidFill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defRPr>
            </a:lvl9pPr>
          </a:lstStyle>
          <a:p>
            <a:pPr lvl="0"/>
            <a:r>
              <a:rPr lang="en-US" dirty="0"/>
              <a:t>Click to add subtitle</a:t>
            </a:r>
          </a:p>
        </p:txBody>
      </p:sp>
      <p:sp>
        <p:nvSpPr>
          <p:cNvPr id="12" name="Text Placeholder 1">
            <a:extLst>
              <a:ext uri="{FF2B5EF4-FFF2-40B4-BE49-F238E27FC236}">
                <a16:creationId xmlns:a16="http://schemas.microsoft.com/office/drawing/2014/main" id="{517FF2FA-A71F-B3DC-FCC2-D1879290C022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39750" y="4149710"/>
            <a:ext cx="3511550" cy="162720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8" name="Subtitle 2">
            <a:extLst>
              <a:ext uri="{FF2B5EF4-FFF2-40B4-BE49-F238E27FC236}">
                <a16:creationId xmlns:a16="http://schemas.microsoft.com/office/drawing/2014/main" id="{F93F43B7-B444-5237-07AA-377B1B915588}"/>
              </a:ext>
            </a:extLst>
          </p:cNvPr>
          <p:cNvSpPr>
            <a:spLocks noGrp="1"/>
          </p:cNvSpPr>
          <p:nvPr>
            <p:ph type="body" idx="15" hasCustomPrompt="1"/>
          </p:nvPr>
        </p:nvSpPr>
        <p:spPr>
          <a:xfrm>
            <a:off x="4340225" y="558801"/>
            <a:ext cx="3511550" cy="540000"/>
          </a:xfrm>
        </p:spPr>
        <p:txBody>
          <a:bodyPr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800"/>
              </a:spcBef>
              <a:spcAft>
                <a:spcPts val="300"/>
              </a:spcAft>
              <a:buClr>
                <a:schemeClr val="accent1"/>
              </a:buClr>
              <a:buFont typeface="Wingdings" panose="05000000000000000000" pitchFamily="2" charset="2"/>
              <a:buNone/>
              <a:defRPr sz="2000" b="0" kern="120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300"/>
              </a:spcAft>
              <a:buClr>
                <a:schemeClr val="accent1"/>
              </a:buClr>
              <a:buFontTx/>
              <a:buNone/>
              <a:defRPr sz="16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0" indent="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300"/>
              </a:spcAft>
              <a:buClr>
                <a:schemeClr val="accent1"/>
              </a:buClr>
              <a:buFont typeface="Wingdings" panose="05000000000000000000" pitchFamily="2" charset="2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Segoe UI Semibold" panose="020B0702040204020203" pitchFamily="34" charset="0"/>
              </a:defRPr>
            </a:lvl3pPr>
            <a:lvl4pPr marL="216000" indent="-216000" algn="l" defTabSz="914400" rtl="0" eaLnBrk="1" latinLnBrk="0" hangingPunct="1">
              <a:lnSpc>
                <a:spcPct val="90000"/>
              </a:lnSpc>
              <a:spcBef>
                <a:spcPts val="600"/>
              </a:spcBef>
              <a:spcAft>
                <a:spcPts val="30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Segoe UI" panose="020B0502040204020203" pitchFamily="34" charset="0"/>
              </a:defRPr>
            </a:lvl4pPr>
            <a:lvl5pPr marL="432000" indent="-216000" algn="l" defTabSz="914400" rtl="0" eaLnBrk="1" latinLnBrk="0" hangingPunct="1">
              <a:lnSpc>
                <a:spcPct val="90000"/>
              </a:lnSpc>
              <a:spcBef>
                <a:spcPts val="600"/>
              </a:spcBef>
              <a:spcAft>
                <a:spcPts val="300"/>
              </a:spcAft>
              <a:buClr>
                <a:schemeClr val="tx2"/>
              </a:buClr>
              <a:buSzPct val="120000"/>
              <a:buFont typeface="Segoe UI" panose="020B0502040204020203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Segoe UI" panose="020B0502040204020203" pitchFamily="34" charset="0"/>
              </a:defRPr>
            </a:lvl5pPr>
            <a:lvl6pPr marL="648000" indent="-216000" algn="l" defTabSz="914400" rtl="0" eaLnBrk="1" latinLnBrk="0" hangingPunct="1">
              <a:lnSpc>
                <a:spcPct val="90000"/>
              </a:lnSpc>
              <a:spcBef>
                <a:spcPts val="600"/>
              </a:spcBef>
              <a:spcAft>
                <a:spcPts val="30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Segoe UI" panose="020B0502040204020203" pitchFamily="34" charset="0"/>
              </a:defRPr>
            </a:lvl6pPr>
            <a:lvl7pPr marL="216000" indent="-216000" algn="l" defTabSz="914400" rtl="0" eaLnBrk="1" latinLnBrk="0" hangingPunct="1">
              <a:lnSpc>
                <a:spcPct val="90000"/>
              </a:lnSpc>
              <a:spcBef>
                <a:spcPts val="600"/>
              </a:spcBef>
              <a:spcAft>
                <a:spcPts val="300"/>
              </a:spcAft>
              <a:buClrTx/>
              <a:buFont typeface="+mj-lt"/>
              <a:buAutoNum type="arabicPeriod"/>
              <a:defRPr sz="1600" b="0" kern="1200">
                <a:solidFill>
                  <a:schemeClr val="tx1"/>
                </a:solidFill>
                <a:latin typeface="+mn-lt"/>
                <a:ea typeface="+mn-ea"/>
                <a:cs typeface="Segoe UI" panose="020B0502040204020203" pitchFamily="34" charset="0"/>
              </a:defRPr>
            </a:lvl7pPr>
            <a:lvl8pPr marL="432000" indent="-216000" algn="l" defTabSz="914400" rtl="0" eaLnBrk="1" latinLnBrk="0" hangingPunct="1">
              <a:lnSpc>
                <a:spcPct val="90000"/>
              </a:lnSpc>
              <a:spcBef>
                <a:spcPts val="600"/>
              </a:spcBef>
              <a:spcAft>
                <a:spcPts val="300"/>
              </a:spcAft>
              <a:buClrTx/>
              <a:buFont typeface="+mj-lt"/>
              <a:buAutoNum type="alphaLcPeriod"/>
              <a:defRPr sz="16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0" indent="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Font typeface="Wingdings" panose="05000000000000000000" pitchFamily="2" charset="2"/>
              <a:buNone/>
              <a:defRPr sz="2800" b="0" kern="1200">
                <a:solidFill>
                  <a:schemeClr val="tx2"/>
                </a:solidFill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defRPr>
            </a:lvl9pPr>
          </a:lstStyle>
          <a:p>
            <a:pPr lvl="0"/>
            <a:r>
              <a:rPr lang="en-US" dirty="0"/>
              <a:t>Click to add subtitle</a:t>
            </a:r>
          </a:p>
        </p:txBody>
      </p:sp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1552ABCE-A11C-9D41-7895-0F7D6A2DA978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4340224" y="1386802"/>
            <a:ext cx="3511550" cy="162720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13" name="Subtitle 3">
            <a:extLst>
              <a:ext uri="{FF2B5EF4-FFF2-40B4-BE49-F238E27FC236}">
                <a16:creationId xmlns:a16="http://schemas.microsoft.com/office/drawing/2014/main" id="{994E7764-DDBA-8AE4-4C93-32003907A19C}"/>
              </a:ext>
            </a:extLst>
          </p:cNvPr>
          <p:cNvSpPr>
            <a:spLocks noGrp="1"/>
          </p:cNvSpPr>
          <p:nvPr>
            <p:ph type="body" idx="17" hasCustomPrompt="1"/>
          </p:nvPr>
        </p:nvSpPr>
        <p:spPr>
          <a:xfrm>
            <a:off x="4340225" y="3321709"/>
            <a:ext cx="3511550" cy="540000"/>
          </a:xfrm>
        </p:spPr>
        <p:txBody>
          <a:bodyPr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800"/>
              </a:spcBef>
              <a:spcAft>
                <a:spcPts val="300"/>
              </a:spcAft>
              <a:buClr>
                <a:schemeClr val="accent1"/>
              </a:buClr>
              <a:buFont typeface="Wingdings" panose="05000000000000000000" pitchFamily="2" charset="2"/>
              <a:buNone/>
              <a:defRPr sz="2000" b="0" kern="120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300"/>
              </a:spcAft>
              <a:buClr>
                <a:schemeClr val="accent1"/>
              </a:buClr>
              <a:buFontTx/>
              <a:buNone/>
              <a:defRPr sz="16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0" indent="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300"/>
              </a:spcAft>
              <a:buClr>
                <a:schemeClr val="accent1"/>
              </a:buClr>
              <a:buFont typeface="Wingdings" panose="05000000000000000000" pitchFamily="2" charset="2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Segoe UI Semibold" panose="020B0702040204020203" pitchFamily="34" charset="0"/>
              </a:defRPr>
            </a:lvl3pPr>
            <a:lvl4pPr marL="216000" indent="-216000" algn="l" defTabSz="914400" rtl="0" eaLnBrk="1" latinLnBrk="0" hangingPunct="1">
              <a:lnSpc>
                <a:spcPct val="90000"/>
              </a:lnSpc>
              <a:spcBef>
                <a:spcPts val="600"/>
              </a:spcBef>
              <a:spcAft>
                <a:spcPts val="30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Segoe UI" panose="020B0502040204020203" pitchFamily="34" charset="0"/>
              </a:defRPr>
            </a:lvl4pPr>
            <a:lvl5pPr marL="432000" indent="-216000" algn="l" defTabSz="914400" rtl="0" eaLnBrk="1" latinLnBrk="0" hangingPunct="1">
              <a:lnSpc>
                <a:spcPct val="90000"/>
              </a:lnSpc>
              <a:spcBef>
                <a:spcPts val="600"/>
              </a:spcBef>
              <a:spcAft>
                <a:spcPts val="300"/>
              </a:spcAft>
              <a:buClr>
                <a:schemeClr val="tx2"/>
              </a:buClr>
              <a:buSzPct val="120000"/>
              <a:buFont typeface="Segoe UI" panose="020B0502040204020203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Segoe UI" panose="020B0502040204020203" pitchFamily="34" charset="0"/>
              </a:defRPr>
            </a:lvl5pPr>
            <a:lvl6pPr marL="648000" indent="-216000" algn="l" defTabSz="914400" rtl="0" eaLnBrk="1" latinLnBrk="0" hangingPunct="1">
              <a:lnSpc>
                <a:spcPct val="90000"/>
              </a:lnSpc>
              <a:spcBef>
                <a:spcPts val="600"/>
              </a:spcBef>
              <a:spcAft>
                <a:spcPts val="30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Segoe UI" panose="020B0502040204020203" pitchFamily="34" charset="0"/>
              </a:defRPr>
            </a:lvl6pPr>
            <a:lvl7pPr marL="216000" indent="-216000" algn="l" defTabSz="914400" rtl="0" eaLnBrk="1" latinLnBrk="0" hangingPunct="1">
              <a:lnSpc>
                <a:spcPct val="90000"/>
              </a:lnSpc>
              <a:spcBef>
                <a:spcPts val="600"/>
              </a:spcBef>
              <a:spcAft>
                <a:spcPts val="300"/>
              </a:spcAft>
              <a:buClrTx/>
              <a:buFont typeface="+mj-lt"/>
              <a:buAutoNum type="arabicPeriod"/>
              <a:defRPr sz="1600" b="0" kern="1200">
                <a:solidFill>
                  <a:schemeClr val="tx1"/>
                </a:solidFill>
                <a:latin typeface="+mn-lt"/>
                <a:ea typeface="+mn-ea"/>
                <a:cs typeface="Segoe UI" panose="020B0502040204020203" pitchFamily="34" charset="0"/>
              </a:defRPr>
            </a:lvl7pPr>
            <a:lvl8pPr marL="432000" indent="-216000" algn="l" defTabSz="914400" rtl="0" eaLnBrk="1" latinLnBrk="0" hangingPunct="1">
              <a:lnSpc>
                <a:spcPct val="90000"/>
              </a:lnSpc>
              <a:spcBef>
                <a:spcPts val="600"/>
              </a:spcBef>
              <a:spcAft>
                <a:spcPts val="300"/>
              </a:spcAft>
              <a:buClrTx/>
              <a:buFont typeface="+mj-lt"/>
              <a:buAutoNum type="alphaLcPeriod"/>
              <a:defRPr sz="16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0" indent="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Font typeface="Wingdings" panose="05000000000000000000" pitchFamily="2" charset="2"/>
              <a:buNone/>
              <a:defRPr sz="2800" b="0" kern="1200">
                <a:solidFill>
                  <a:schemeClr val="tx2"/>
                </a:solidFill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defRPr>
            </a:lvl9pPr>
          </a:lstStyle>
          <a:p>
            <a:pPr lvl="0"/>
            <a:r>
              <a:rPr lang="en-US" dirty="0"/>
              <a:t>Click to add subtitle</a:t>
            </a:r>
          </a:p>
        </p:txBody>
      </p:sp>
      <p:sp>
        <p:nvSpPr>
          <p:cNvPr id="14" name="Text Placeholder 3">
            <a:extLst>
              <a:ext uri="{FF2B5EF4-FFF2-40B4-BE49-F238E27FC236}">
                <a16:creationId xmlns:a16="http://schemas.microsoft.com/office/drawing/2014/main" id="{D9EC452F-A09F-CF12-B316-3C029837B447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4340224" y="4149710"/>
            <a:ext cx="3511550" cy="162720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22" name="Key Stats 1">
            <a:extLst>
              <a:ext uri="{FF2B5EF4-FFF2-40B4-BE49-F238E27FC236}">
                <a16:creationId xmlns:a16="http://schemas.microsoft.com/office/drawing/2014/main" id="{9283092F-CFB7-0038-46CC-365F4FC4DE80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8139113" y="539750"/>
            <a:ext cx="3511550" cy="2492647"/>
          </a:xfrm>
          <a:prstGeom prst="roundRect">
            <a:avLst>
              <a:gd name="adj" fmla="val 5055"/>
            </a:avLst>
          </a:prstGeom>
          <a:solidFill>
            <a:schemeClr val="tx2"/>
          </a:solidFill>
        </p:spPr>
        <p:txBody>
          <a:bodyPr lIns="108000" tIns="90000" rIns="108000" bIns="72000"/>
          <a:lstStyle>
            <a:lvl1pPr>
              <a:buClrTx/>
              <a:defRPr>
                <a:solidFill>
                  <a:schemeClr val="bg1"/>
                </a:solidFill>
              </a:defRPr>
            </a:lvl1pPr>
            <a:lvl2pPr>
              <a:buClrTx/>
              <a:defRPr>
                <a:solidFill>
                  <a:schemeClr val="bg1"/>
                </a:solidFill>
              </a:defRPr>
            </a:lvl2pPr>
            <a:lvl3pPr>
              <a:buClrTx/>
              <a:defRPr>
                <a:solidFill>
                  <a:schemeClr val="bg1"/>
                </a:solidFill>
              </a:defRPr>
            </a:lvl3pPr>
            <a:lvl4pPr>
              <a:buClrTx/>
              <a:defRPr>
                <a:solidFill>
                  <a:schemeClr val="bg1"/>
                </a:solidFill>
              </a:defRPr>
            </a:lvl4pPr>
            <a:lvl5pPr>
              <a:buClrTx/>
              <a:defRPr>
                <a:solidFill>
                  <a:schemeClr val="bg1"/>
                </a:solidFill>
              </a:defRPr>
            </a:lvl5pPr>
            <a:lvl6pPr>
              <a:buClrTx/>
              <a:defRPr>
                <a:solidFill>
                  <a:schemeClr val="bg1"/>
                </a:solidFill>
              </a:defRPr>
            </a:lvl6pPr>
            <a:lvl7pPr>
              <a:buClrTx/>
              <a:defRPr>
                <a:solidFill>
                  <a:schemeClr val="bg1"/>
                </a:solidFill>
              </a:defRPr>
            </a:lvl7pPr>
            <a:lvl8pPr>
              <a:buClrTx/>
              <a:defRPr>
                <a:solidFill>
                  <a:schemeClr val="bg1"/>
                </a:solidFill>
              </a:defRPr>
            </a:lvl8pPr>
            <a:lvl9pPr>
              <a:buClrTx/>
              <a:defRPr sz="3600">
                <a:solidFill>
                  <a:schemeClr val="accent1"/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9" name="Footer Placeholder">
            <a:extLst>
              <a:ext uri="{FF2B5EF4-FFF2-40B4-BE49-F238E27FC236}">
                <a16:creationId xmlns:a16="http://schemas.microsoft.com/office/drawing/2014/main" id="{5F3D0E3E-2F1F-9E98-2438-6B8FE7F953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To Insert document name go to Insert &gt; Header &amp; Footer</a:t>
            </a:r>
            <a:endParaRPr lang="en-GB" dirty="0"/>
          </a:p>
        </p:txBody>
      </p:sp>
      <p:sp>
        <p:nvSpPr>
          <p:cNvPr id="10" name="Slide Number Placeholder">
            <a:extLst>
              <a:ext uri="{FF2B5EF4-FFF2-40B4-BE49-F238E27FC236}">
                <a16:creationId xmlns:a16="http://schemas.microsoft.com/office/drawing/2014/main" id="{41D50472-7EE8-2C69-BFB8-3EAF16D053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62663" y="6410451"/>
            <a:ext cx="288000" cy="216000"/>
          </a:xfrm>
        </p:spPr>
        <p:txBody>
          <a:bodyPr/>
          <a:lstStyle/>
          <a:p>
            <a:fld id="{C2A0B1D3-1885-42CB-AC73-9FFCE49556F9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24" name="Key Stats 1">
            <a:extLst>
              <a:ext uri="{FF2B5EF4-FFF2-40B4-BE49-F238E27FC236}">
                <a16:creationId xmlns:a16="http://schemas.microsoft.com/office/drawing/2014/main" id="{52D43083-EDBA-76F9-14CC-0AE7F6D7F4DD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8139113" y="3284267"/>
            <a:ext cx="3511550" cy="2492647"/>
          </a:xfrm>
          <a:prstGeom prst="roundRect">
            <a:avLst>
              <a:gd name="adj" fmla="val 5055"/>
            </a:avLst>
          </a:prstGeom>
          <a:solidFill>
            <a:schemeClr val="accent1"/>
          </a:solidFill>
        </p:spPr>
        <p:txBody>
          <a:bodyPr lIns="108000" tIns="90000" rIns="108000" bIns="72000"/>
          <a:lstStyle>
            <a:lvl1pPr>
              <a:buClrTx/>
              <a:defRPr>
                <a:solidFill>
                  <a:schemeClr val="tx1"/>
                </a:solidFill>
              </a:defRPr>
            </a:lvl1pPr>
            <a:lvl2pPr>
              <a:buClrTx/>
              <a:defRPr>
                <a:solidFill>
                  <a:schemeClr val="tx1"/>
                </a:solidFill>
              </a:defRPr>
            </a:lvl2pPr>
            <a:lvl3pPr>
              <a:buClrTx/>
              <a:defRPr>
                <a:solidFill>
                  <a:schemeClr val="tx1"/>
                </a:solidFill>
              </a:defRPr>
            </a:lvl3pPr>
            <a:lvl4pPr>
              <a:buClrTx/>
              <a:defRPr>
                <a:solidFill>
                  <a:schemeClr val="tx1"/>
                </a:solidFill>
              </a:defRPr>
            </a:lvl4pPr>
            <a:lvl5pPr>
              <a:buClrTx/>
              <a:defRPr>
                <a:solidFill>
                  <a:schemeClr val="tx1"/>
                </a:solidFill>
              </a:defRPr>
            </a:lvl5pPr>
            <a:lvl6pPr>
              <a:buClrTx/>
              <a:defRPr>
                <a:solidFill>
                  <a:schemeClr val="tx1"/>
                </a:solidFill>
              </a:defRPr>
            </a:lvl6pPr>
            <a:lvl7pPr>
              <a:buClrTx/>
              <a:defRPr>
                <a:solidFill>
                  <a:schemeClr val="tx1"/>
                </a:solidFill>
              </a:defRPr>
            </a:lvl7pPr>
            <a:lvl8pPr>
              <a:buClrTx/>
              <a:defRPr>
                <a:solidFill>
                  <a:schemeClr val="tx1"/>
                </a:solidFill>
              </a:defRPr>
            </a:lvl8pPr>
            <a:lvl9pPr>
              <a:buClrTx/>
              <a:defRPr sz="3600">
                <a:solidFill>
                  <a:schemeClr val="tx1"/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" name="Date Placeholder">
            <a:extLst>
              <a:ext uri="{FF2B5EF4-FFF2-40B4-BE49-F238E27FC236}">
                <a16:creationId xmlns:a16="http://schemas.microsoft.com/office/drawing/2014/main" id="{E11ADA4B-B3E8-5A8F-9B26-4F7AF3CB462D}"/>
              </a:ext>
            </a:extLst>
          </p:cNvPr>
          <p:cNvSpPr>
            <a:spLocks noGrp="1"/>
          </p:cNvSpPr>
          <p:nvPr>
            <p:ph type="dt" sz="half" idx="2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45124780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eneral - Modular - Dark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">
            <a:extLst>
              <a:ext uri="{FF2B5EF4-FFF2-40B4-BE49-F238E27FC236}">
                <a16:creationId xmlns:a16="http://schemas.microsoft.com/office/drawing/2014/main" id="{AD2934D3-F52A-D49B-455E-40B00337C5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9751" y="460375"/>
            <a:ext cx="5411787" cy="1202940"/>
          </a:xfrm>
        </p:spPr>
        <p:txBody>
          <a:bodyPr>
            <a:noAutofit/>
          </a:bodyPr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Subtitle 1">
            <a:extLst>
              <a:ext uri="{FF2B5EF4-FFF2-40B4-BE49-F238E27FC236}">
                <a16:creationId xmlns:a16="http://schemas.microsoft.com/office/drawing/2014/main" id="{2DC76ADE-9D46-7364-260D-B5839273AC94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539751" y="1949451"/>
            <a:ext cx="5411787" cy="540000"/>
          </a:xfrm>
        </p:spPr>
        <p:txBody>
          <a:bodyPr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800"/>
              </a:spcBef>
              <a:spcAft>
                <a:spcPts val="300"/>
              </a:spcAft>
              <a:buClr>
                <a:schemeClr val="accent1"/>
              </a:buClr>
              <a:buFont typeface="Wingdings" panose="05000000000000000000" pitchFamily="2" charset="2"/>
              <a:buNone/>
              <a:defRPr sz="2000" b="0" kern="120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300"/>
              </a:spcAft>
              <a:buClr>
                <a:schemeClr val="accent1"/>
              </a:buClr>
              <a:buFontTx/>
              <a:buNone/>
              <a:defRPr sz="16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0" indent="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300"/>
              </a:spcAft>
              <a:buClr>
                <a:schemeClr val="accent1"/>
              </a:buClr>
              <a:buFont typeface="Wingdings" panose="05000000000000000000" pitchFamily="2" charset="2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Segoe UI Semibold" panose="020B0702040204020203" pitchFamily="34" charset="0"/>
              </a:defRPr>
            </a:lvl3pPr>
            <a:lvl4pPr marL="216000" indent="-216000" algn="l" defTabSz="914400" rtl="0" eaLnBrk="1" latinLnBrk="0" hangingPunct="1">
              <a:lnSpc>
                <a:spcPct val="90000"/>
              </a:lnSpc>
              <a:spcBef>
                <a:spcPts val="600"/>
              </a:spcBef>
              <a:spcAft>
                <a:spcPts val="30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Segoe UI" panose="020B0502040204020203" pitchFamily="34" charset="0"/>
              </a:defRPr>
            </a:lvl4pPr>
            <a:lvl5pPr marL="432000" indent="-216000" algn="l" defTabSz="914400" rtl="0" eaLnBrk="1" latinLnBrk="0" hangingPunct="1">
              <a:lnSpc>
                <a:spcPct val="90000"/>
              </a:lnSpc>
              <a:spcBef>
                <a:spcPts val="600"/>
              </a:spcBef>
              <a:spcAft>
                <a:spcPts val="300"/>
              </a:spcAft>
              <a:buClr>
                <a:schemeClr val="tx2"/>
              </a:buClr>
              <a:buSzPct val="120000"/>
              <a:buFont typeface="Segoe UI" panose="020B0502040204020203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Segoe UI" panose="020B0502040204020203" pitchFamily="34" charset="0"/>
              </a:defRPr>
            </a:lvl5pPr>
            <a:lvl6pPr marL="648000" indent="-216000" algn="l" defTabSz="914400" rtl="0" eaLnBrk="1" latinLnBrk="0" hangingPunct="1">
              <a:lnSpc>
                <a:spcPct val="90000"/>
              </a:lnSpc>
              <a:spcBef>
                <a:spcPts val="600"/>
              </a:spcBef>
              <a:spcAft>
                <a:spcPts val="30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Segoe UI" panose="020B0502040204020203" pitchFamily="34" charset="0"/>
              </a:defRPr>
            </a:lvl6pPr>
            <a:lvl7pPr marL="216000" indent="-216000" algn="l" defTabSz="914400" rtl="0" eaLnBrk="1" latinLnBrk="0" hangingPunct="1">
              <a:lnSpc>
                <a:spcPct val="90000"/>
              </a:lnSpc>
              <a:spcBef>
                <a:spcPts val="600"/>
              </a:spcBef>
              <a:spcAft>
                <a:spcPts val="300"/>
              </a:spcAft>
              <a:buClrTx/>
              <a:buFont typeface="+mj-lt"/>
              <a:buAutoNum type="arabicPeriod"/>
              <a:defRPr sz="1600" b="0" kern="1200">
                <a:solidFill>
                  <a:schemeClr val="tx1"/>
                </a:solidFill>
                <a:latin typeface="+mn-lt"/>
                <a:ea typeface="+mn-ea"/>
                <a:cs typeface="Segoe UI" panose="020B0502040204020203" pitchFamily="34" charset="0"/>
              </a:defRPr>
            </a:lvl7pPr>
            <a:lvl8pPr marL="432000" indent="-216000" algn="l" defTabSz="914400" rtl="0" eaLnBrk="1" latinLnBrk="0" hangingPunct="1">
              <a:lnSpc>
                <a:spcPct val="90000"/>
              </a:lnSpc>
              <a:spcBef>
                <a:spcPts val="600"/>
              </a:spcBef>
              <a:spcAft>
                <a:spcPts val="300"/>
              </a:spcAft>
              <a:buClrTx/>
              <a:buFont typeface="+mj-lt"/>
              <a:buAutoNum type="alphaLcPeriod"/>
              <a:defRPr sz="16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0" indent="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Font typeface="Wingdings" panose="05000000000000000000" pitchFamily="2" charset="2"/>
              <a:buNone/>
              <a:defRPr sz="2800" b="0" kern="1200">
                <a:solidFill>
                  <a:schemeClr val="tx2"/>
                </a:solidFill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defRPr>
            </a:lvl9pPr>
          </a:lstStyle>
          <a:p>
            <a:pPr lvl="0"/>
            <a:r>
              <a:rPr lang="en-US" dirty="0"/>
              <a:t>Click to add subtitle</a:t>
            </a:r>
          </a:p>
        </p:txBody>
      </p:sp>
      <p:sp>
        <p:nvSpPr>
          <p:cNvPr id="12" name="Text Placeholder 1">
            <a:extLst>
              <a:ext uri="{FF2B5EF4-FFF2-40B4-BE49-F238E27FC236}">
                <a16:creationId xmlns:a16="http://schemas.microsoft.com/office/drawing/2014/main" id="{517FF2FA-A71F-B3DC-FCC2-D1879290C022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39750" y="2777451"/>
            <a:ext cx="5411787" cy="300581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9" name="Footer Placeholder">
            <a:extLst>
              <a:ext uri="{FF2B5EF4-FFF2-40B4-BE49-F238E27FC236}">
                <a16:creationId xmlns:a16="http://schemas.microsoft.com/office/drawing/2014/main" id="{5F3D0E3E-2F1F-9E98-2438-6B8FE7F953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To Insert document name go to Insert &gt; Header &amp; Footer</a:t>
            </a:r>
            <a:endParaRPr lang="en-GB" dirty="0"/>
          </a:p>
        </p:txBody>
      </p:sp>
      <p:sp>
        <p:nvSpPr>
          <p:cNvPr id="10" name="Slide Number Placeholder">
            <a:extLst>
              <a:ext uri="{FF2B5EF4-FFF2-40B4-BE49-F238E27FC236}">
                <a16:creationId xmlns:a16="http://schemas.microsoft.com/office/drawing/2014/main" id="{41D50472-7EE8-2C69-BFB8-3EAF16D053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A0B1D3-1885-42CB-AC73-9FFCE49556F9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13" name="Text Placeholder 2">
            <a:extLst>
              <a:ext uri="{FF2B5EF4-FFF2-40B4-BE49-F238E27FC236}">
                <a16:creationId xmlns:a16="http://schemas.microsoft.com/office/drawing/2014/main" id="{45CE16BA-81B8-D28B-3ED7-D2154E3646B5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6238874" y="542925"/>
            <a:ext cx="5411787" cy="1976173"/>
          </a:xfrm>
          <a:prstGeom prst="roundRect">
            <a:avLst>
              <a:gd name="adj" fmla="val 6376"/>
            </a:avLst>
          </a:prstGeom>
          <a:solidFill>
            <a:schemeClr val="tx2"/>
          </a:solidFill>
        </p:spPr>
        <p:txBody>
          <a:bodyPr lIns="108000" tIns="90000" rIns="108000" bIns="72000"/>
          <a:lstStyle>
            <a:lvl1pPr>
              <a:buClrTx/>
              <a:defRPr>
                <a:solidFill>
                  <a:schemeClr val="bg1"/>
                </a:solidFill>
              </a:defRPr>
            </a:lvl1pPr>
            <a:lvl2pPr>
              <a:buClrTx/>
              <a:defRPr>
                <a:solidFill>
                  <a:schemeClr val="bg1"/>
                </a:solidFill>
              </a:defRPr>
            </a:lvl2pPr>
            <a:lvl3pPr>
              <a:buClrTx/>
              <a:defRPr>
                <a:solidFill>
                  <a:schemeClr val="bg1"/>
                </a:solidFill>
              </a:defRPr>
            </a:lvl3pPr>
            <a:lvl4pPr>
              <a:buClrTx/>
              <a:defRPr>
                <a:solidFill>
                  <a:schemeClr val="bg1"/>
                </a:solidFill>
              </a:defRPr>
            </a:lvl4pPr>
            <a:lvl5pPr>
              <a:buClrTx/>
              <a:defRPr>
                <a:solidFill>
                  <a:schemeClr val="bg1"/>
                </a:solidFill>
              </a:defRPr>
            </a:lvl5pPr>
            <a:lvl6pPr>
              <a:buClrTx/>
              <a:defRPr>
                <a:solidFill>
                  <a:schemeClr val="bg1"/>
                </a:solidFill>
              </a:defRPr>
            </a:lvl6pPr>
            <a:lvl7pPr>
              <a:buClrTx/>
              <a:defRPr>
                <a:solidFill>
                  <a:schemeClr val="bg1"/>
                </a:solidFill>
              </a:defRPr>
            </a:lvl7pPr>
            <a:lvl8pPr>
              <a:buClrTx/>
              <a:defRPr>
                <a:solidFill>
                  <a:schemeClr val="bg1"/>
                </a:solidFill>
              </a:defRPr>
            </a:lvl8pPr>
            <a:lvl9pPr>
              <a:buClrTx/>
              <a:defRPr>
                <a:solidFill>
                  <a:schemeClr val="bg1"/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14" name="Text Placeholder 3">
            <a:extLst>
              <a:ext uri="{FF2B5EF4-FFF2-40B4-BE49-F238E27FC236}">
                <a16:creationId xmlns:a16="http://schemas.microsoft.com/office/drawing/2014/main" id="{F368DCEA-6846-7B4F-766A-2C96C53842F3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6238874" y="2735098"/>
            <a:ext cx="2597893" cy="3041815"/>
          </a:xfrm>
          <a:prstGeom prst="roundRect">
            <a:avLst>
              <a:gd name="adj" fmla="val 4850"/>
            </a:avLst>
          </a:prstGeom>
          <a:solidFill>
            <a:srgbClr val="F2F2EB"/>
          </a:solidFill>
        </p:spPr>
        <p:txBody>
          <a:bodyPr lIns="108000" tIns="90000" rIns="108000" bIns="72000"/>
          <a:lstStyle>
            <a:lvl1pPr>
              <a:buClrTx/>
              <a:defRPr>
                <a:solidFill>
                  <a:schemeClr val="bg1"/>
                </a:solidFill>
              </a:defRPr>
            </a:lvl1pPr>
            <a:lvl2pPr>
              <a:buClrTx/>
              <a:defRPr>
                <a:solidFill>
                  <a:schemeClr val="bg1"/>
                </a:solidFill>
              </a:defRPr>
            </a:lvl2pPr>
            <a:lvl3pPr>
              <a:buClrTx/>
              <a:defRPr>
                <a:solidFill>
                  <a:schemeClr val="bg1"/>
                </a:solidFill>
              </a:defRPr>
            </a:lvl3pPr>
            <a:lvl4pPr>
              <a:buClrTx/>
              <a:defRPr>
                <a:solidFill>
                  <a:schemeClr val="bg1"/>
                </a:solidFill>
              </a:defRPr>
            </a:lvl4pPr>
            <a:lvl5pPr>
              <a:buClrTx/>
              <a:defRPr>
                <a:solidFill>
                  <a:schemeClr val="bg1"/>
                </a:solidFill>
              </a:defRPr>
            </a:lvl5pPr>
            <a:lvl6pPr>
              <a:buClrTx/>
              <a:defRPr>
                <a:solidFill>
                  <a:schemeClr val="bg1"/>
                </a:solidFill>
              </a:defRPr>
            </a:lvl6pPr>
            <a:lvl7pPr>
              <a:buClrTx/>
              <a:defRPr>
                <a:solidFill>
                  <a:schemeClr val="bg1"/>
                </a:solidFill>
              </a:defRPr>
            </a:lvl7pPr>
            <a:lvl8pPr>
              <a:buClrTx/>
              <a:defRPr>
                <a:solidFill>
                  <a:schemeClr val="bg1"/>
                </a:solidFill>
              </a:defRPr>
            </a:lvl8pPr>
            <a:lvl9pPr>
              <a:buClrTx/>
              <a:defRPr>
                <a:solidFill>
                  <a:schemeClr val="accent1"/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15" name="Text Placeholder 3">
            <a:extLst>
              <a:ext uri="{FF2B5EF4-FFF2-40B4-BE49-F238E27FC236}">
                <a16:creationId xmlns:a16="http://schemas.microsoft.com/office/drawing/2014/main" id="{654526CE-9E69-DC10-79F5-B44CF809C37F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9052768" y="2735098"/>
            <a:ext cx="2597893" cy="3041815"/>
          </a:xfrm>
          <a:prstGeom prst="roundRect">
            <a:avLst>
              <a:gd name="adj" fmla="val 4850"/>
            </a:avLst>
          </a:prstGeom>
          <a:solidFill>
            <a:schemeClr val="accent1"/>
          </a:solidFill>
        </p:spPr>
        <p:txBody>
          <a:bodyPr lIns="108000" tIns="90000" rIns="108000" bIns="72000"/>
          <a:lstStyle>
            <a:lvl1pPr>
              <a:buClrTx/>
              <a:defRPr>
                <a:solidFill>
                  <a:schemeClr val="tx1"/>
                </a:solidFill>
              </a:defRPr>
            </a:lvl1pPr>
            <a:lvl2pPr>
              <a:buClrTx/>
              <a:defRPr>
                <a:solidFill>
                  <a:schemeClr val="tx1"/>
                </a:solidFill>
              </a:defRPr>
            </a:lvl2pPr>
            <a:lvl3pPr>
              <a:buClrTx/>
              <a:defRPr>
                <a:solidFill>
                  <a:schemeClr val="tx1"/>
                </a:solidFill>
              </a:defRPr>
            </a:lvl3pPr>
            <a:lvl4pPr>
              <a:buClrTx/>
              <a:defRPr>
                <a:solidFill>
                  <a:schemeClr val="tx1"/>
                </a:solidFill>
              </a:defRPr>
            </a:lvl4pPr>
            <a:lvl5pPr>
              <a:buClrTx/>
              <a:defRPr>
                <a:solidFill>
                  <a:schemeClr val="tx1"/>
                </a:solidFill>
              </a:defRPr>
            </a:lvl5pPr>
            <a:lvl6pPr>
              <a:buClrTx/>
              <a:defRPr>
                <a:solidFill>
                  <a:schemeClr val="tx1"/>
                </a:solidFill>
              </a:defRPr>
            </a:lvl6pPr>
            <a:lvl7pPr>
              <a:buClrTx/>
              <a:defRPr>
                <a:solidFill>
                  <a:schemeClr val="tx1"/>
                </a:solidFill>
              </a:defRPr>
            </a:lvl7pPr>
            <a:lvl8pPr>
              <a:buClrTx/>
              <a:defRPr>
                <a:solidFill>
                  <a:schemeClr val="tx1"/>
                </a:solidFill>
              </a:defRPr>
            </a:lvl8pPr>
            <a:lvl9pPr>
              <a:buClrTx/>
              <a:defRPr>
                <a:solidFill>
                  <a:schemeClr val="tx1"/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2" name="Date Placeholder">
            <a:extLst>
              <a:ext uri="{FF2B5EF4-FFF2-40B4-BE49-F238E27FC236}">
                <a16:creationId xmlns:a16="http://schemas.microsoft.com/office/drawing/2014/main" id="{42EA49BE-67EE-D316-6E47-33CC00CD8CE9}"/>
              </a:ext>
            </a:extLst>
          </p:cNvPr>
          <p:cNvSpPr>
            <a:spLocks noGrp="1"/>
          </p:cNvSpPr>
          <p:nvPr>
            <p:ph type="dt" sz="half" idx="18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66809187"/>
      </p:ext>
    </p:extLst>
  </p:cSld>
  <p:clrMapOvr>
    <a:overrideClrMapping bg1="dk1" tx1="lt1" bg2="dk2" tx2="lt1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/>
    </p:ext>
  </p:extLst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eneral - Modular 2 - Dark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">
            <a:extLst>
              <a:ext uri="{FF2B5EF4-FFF2-40B4-BE49-F238E27FC236}">
                <a16:creationId xmlns:a16="http://schemas.microsoft.com/office/drawing/2014/main" id="{AD2934D3-F52A-D49B-455E-40B00337C5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9751" y="460375"/>
            <a:ext cx="3511549" cy="2572022"/>
          </a:xfrm>
        </p:spPr>
        <p:txBody>
          <a:bodyPr>
            <a:noAutofit/>
          </a:bodyPr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Subtitle 1">
            <a:extLst>
              <a:ext uri="{FF2B5EF4-FFF2-40B4-BE49-F238E27FC236}">
                <a16:creationId xmlns:a16="http://schemas.microsoft.com/office/drawing/2014/main" id="{2DC76ADE-9D46-7364-260D-B5839273AC94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539751" y="3321709"/>
            <a:ext cx="3511550" cy="540000"/>
          </a:xfrm>
        </p:spPr>
        <p:txBody>
          <a:bodyPr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800"/>
              </a:spcBef>
              <a:spcAft>
                <a:spcPts val="300"/>
              </a:spcAft>
              <a:buClr>
                <a:schemeClr val="accent1"/>
              </a:buClr>
              <a:buFont typeface="Wingdings" panose="05000000000000000000" pitchFamily="2" charset="2"/>
              <a:buNone/>
              <a:defRPr sz="2000" b="0" kern="120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300"/>
              </a:spcAft>
              <a:buClr>
                <a:schemeClr val="accent1"/>
              </a:buClr>
              <a:buFontTx/>
              <a:buNone/>
              <a:defRPr sz="16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0" indent="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300"/>
              </a:spcAft>
              <a:buClr>
                <a:schemeClr val="accent1"/>
              </a:buClr>
              <a:buFont typeface="Wingdings" panose="05000000000000000000" pitchFamily="2" charset="2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Segoe UI Semibold" panose="020B0702040204020203" pitchFamily="34" charset="0"/>
              </a:defRPr>
            </a:lvl3pPr>
            <a:lvl4pPr marL="216000" indent="-216000" algn="l" defTabSz="914400" rtl="0" eaLnBrk="1" latinLnBrk="0" hangingPunct="1">
              <a:lnSpc>
                <a:spcPct val="90000"/>
              </a:lnSpc>
              <a:spcBef>
                <a:spcPts val="600"/>
              </a:spcBef>
              <a:spcAft>
                <a:spcPts val="30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Segoe UI" panose="020B0502040204020203" pitchFamily="34" charset="0"/>
              </a:defRPr>
            </a:lvl4pPr>
            <a:lvl5pPr marL="432000" indent="-216000" algn="l" defTabSz="914400" rtl="0" eaLnBrk="1" latinLnBrk="0" hangingPunct="1">
              <a:lnSpc>
                <a:spcPct val="90000"/>
              </a:lnSpc>
              <a:spcBef>
                <a:spcPts val="600"/>
              </a:spcBef>
              <a:spcAft>
                <a:spcPts val="300"/>
              </a:spcAft>
              <a:buClr>
                <a:schemeClr val="tx2"/>
              </a:buClr>
              <a:buSzPct val="120000"/>
              <a:buFont typeface="Segoe UI" panose="020B0502040204020203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Segoe UI" panose="020B0502040204020203" pitchFamily="34" charset="0"/>
              </a:defRPr>
            </a:lvl5pPr>
            <a:lvl6pPr marL="648000" indent="-216000" algn="l" defTabSz="914400" rtl="0" eaLnBrk="1" latinLnBrk="0" hangingPunct="1">
              <a:lnSpc>
                <a:spcPct val="90000"/>
              </a:lnSpc>
              <a:spcBef>
                <a:spcPts val="600"/>
              </a:spcBef>
              <a:spcAft>
                <a:spcPts val="30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Segoe UI" panose="020B0502040204020203" pitchFamily="34" charset="0"/>
              </a:defRPr>
            </a:lvl6pPr>
            <a:lvl7pPr marL="216000" indent="-216000" algn="l" defTabSz="914400" rtl="0" eaLnBrk="1" latinLnBrk="0" hangingPunct="1">
              <a:lnSpc>
                <a:spcPct val="90000"/>
              </a:lnSpc>
              <a:spcBef>
                <a:spcPts val="600"/>
              </a:spcBef>
              <a:spcAft>
                <a:spcPts val="300"/>
              </a:spcAft>
              <a:buClrTx/>
              <a:buFont typeface="+mj-lt"/>
              <a:buAutoNum type="arabicPeriod"/>
              <a:defRPr sz="1600" b="0" kern="1200">
                <a:solidFill>
                  <a:schemeClr val="tx1"/>
                </a:solidFill>
                <a:latin typeface="+mn-lt"/>
                <a:ea typeface="+mn-ea"/>
                <a:cs typeface="Segoe UI" panose="020B0502040204020203" pitchFamily="34" charset="0"/>
              </a:defRPr>
            </a:lvl7pPr>
            <a:lvl8pPr marL="432000" indent="-216000" algn="l" defTabSz="914400" rtl="0" eaLnBrk="1" latinLnBrk="0" hangingPunct="1">
              <a:lnSpc>
                <a:spcPct val="90000"/>
              </a:lnSpc>
              <a:spcBef>
                <a:spcPts val="600"/>
              </a:spcBef>
              <a:spcAft>
                <a:spcPts val="300"/>
              </a:spcAft>
              <a:buClrTx/>
              <a:buFont typeface="+mj-lt"/>
              <a:buAutoNum type="alphaLcPeriod"/>
              <a:defRPr sz="16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0" indent="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Font typeface="Wingdings" panose="05000000000000000000" pitchFamily="2" charset="2"/>
              <a:buNone/>
              <a:defRPr sz="2800" b="0" kern="1200">
                <a:solidFill>
                  <a:schemeClr val="tx2"/>
                </a:solidFill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defRPr>
            </a:lvl9pPr>
          </a:lstStyle>
          <a:p>
            <a:pPr lvl="0"/>
            <a:r>
              <a:rPr lang="en-US" dirty="0"/>
              <a:t>Click to add subtitle</a:t>
            </a:r>
          </a:p>
        </p:txBody>
      </p:sp>
      <p:sp>
        <p:nvSpPr>
          <p:cNvPr id="12" name="Text Placeholder 1">
            <a:extLst>
              <a:ext uri="{FF2B5EF4-FFF2-40B4-BE49-F238E27FC236}">
                <a16:creationId xmlns:a16="http://schemas.microsoft.com/office/drawing/2014/main" id="{517FF2FA-A71F-B3DC-FCC2-D1879290C022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39750" y="4149710"/>
            <a:ext cx="3511550" cy="162720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8" name="Subtitle 2">
            <a:extLst>
              <a:ext uri="{FF2B5EF4-FFF2-40B4-BE49-F238E27FC236}">
                <a16:creationId xmlns:a16="http://schemas.microsoft.com/office/drawing/2014/main" id="{F93F43B7-B444-5237-07AA-377B1B915588}"/>
              </a:ext>
            </a:extLst>
          </p:cNvPr>
          <p:cNvSpPr>
            <a:spLocks noGrp="1"/>
          </p:cNvSpPr>
          <p:nvPr>
            <p:ph type="body" idx="15" hasCustomPrompt="1"/>
          </p:nvPr>
        </p:nvSpPr>
        <p:spPr>
          <a:xfrm>
            <a:off x="4340225" y="558801"/>
            <a:ext cx="3511550" cy="540000"/>
          </a:xfrm>
        </p:spPr>
        <p:txBody>
          <a:bodyPr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800"/>
              </a:spcBef>
              <a:spcAft>
                <a:spcPts val="300"/>
              </a:spcAft>
              <a:buClr>
                <a:schemeClr val="accent1"/>
              </a:buClr>
              <a:buFont typeface="Wingdings" panose="05000000000000000000" pitchFamily="2" charset="2"/>
              <a:buNone/>
              <a:defRPr sz="2000" b="0" kern="120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300"/>
              </a:spcAft>
              <a:buClr>
                <a:schemeClr val="accent1"/>
              </a:buClr>
              <a:buFontTx/>
              <a:buNone/>
              <a:defRPr sz="16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0" indent="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300"/>
              </a:spcAft>
              <a:buClr>
                <a:schemeClr val="accent1"/>
              </a:buClr>
              <a:buFont typeface="Wingdings" panose="05000000000000000000" pitchFamily="2" charset="2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Segoe UI Semibold" panose="020B0702040204020203" pitchFamily="34" charset="0"/>
              </a:defRPr>
            </a:lvl3pPr>
            <a:lvl4pPr marL="216000" indent="-216000" algn="l" defTabSz="914400" rtl="0" eaLnBrk="1" latinLnBrk="0" hangingPunct="1">
              <a:lnSpc>
                <a:spcPct val="90000"/>
              </a:lnSpc>
              <a:spcBef>
                <a:spcPts val="600"/>
              </a:spcBef>
              <a:spcAft>
                <a:spcPts val="30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Segoe UI" panose="020B0502040204020203" pitchFamily="34" charset="0"/>
              </a:defRPr>
            </a:lvl4pPr>
            <a:lvl5pPr marL="432000" indent="-216000" algn="l" defTabSz="914400" rtl="0" eaLnBrk="1" latinLnBrk="0" hangingPunct="1">
              <a:lnSpc>
                <a:spcPct val="90000"/>
              </a:lnSpc>
              <a:spcBef>
                <a:spcPts val="600"/>
              </a:spcBef>
              <a:spcAft>
                <a:spcPts val="300"/>
              </a:spcAft>
              <a:buClr>
                <a:schemeClr val="tx2"/>
              </a:buClr>
              <a:buSzPct val="120000"/>
              <a:buFont typeface="Segoe UI" panose="020B0502040204020203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Segoe UI" panose="020B0502040204020203" pitchFamily="34" charset="0"/>
              </a:defRPr>
            </a:lvl5pPr>
            <a:lvl6pPr marL="648000" indent="-216000" algn="l" defTabSz="914400" rtl="0" eaLnBrk="1" latinLnBrk="0" hangingPunct="1">
              <a:lnSpc>
                <a:spcPct val="90000"/>
              </a:lnSpc>
              <a:spcBef>
                <a:spcPts val="600"/>
              </a:spcBef>
              <a:spcAft>
                <a:spcPts val="30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Segoe UI" panose="020B0502040204020203" pitchFamily="34" charset="0"/>
              </a:defRPr>
            </a:lvl6pPr>
            <a:lvl7pPr marL="216000" indent="-216000" algn="l" defTabSz="914400" rtl="0" eaLnBrk="1" latinLnBrk="0" hangingPunct="1">
              <a:lnSpc>
                <a:spcPct val="90000"/>
              </a:lnSpc>
              <a:spcBef>
                <a:spcPts val="600"/>
              </a:spcBef>
              <a:spcAft>
                <a:spcPts val="300"/>
              </a:spcAft>
              <a:buClrTx/>
              <a:buFont typeface="+mj-lt"/>
              <a:buAutoNum type="arabicPeriod"/>
              <a:defRPr sz="1600" b="0" kern="1200">
                <a:solidFill>
                  <a:schemeClr val="tx1"/>
                </a:solidFill>
                <a:latin typeface="+mn-lt"/>
                <a:ea typeface="+mn-ea"/>
                <a:cs typeface="Segoe UI" panose="020B0502040204020203" pitchFamily="34" charset="0"/>
              </a:defRPr>
            </a:lvl7pPr>
            <a:lvl8pPr marL="432000" indent="-216000" algn="l" defTabSz="914400" rtl="0" eaLnBrk="1" latinLnBrk="0" hangingPunct="1">
              <a:lnSpc>
                <a:spcPct val="90000"/>
              </a:lnSpc>
              <a:spcBef>
                <a:spcPts val="600"/>
              </a:spcBef>
              <a:spcAft>
                <a:spcPts val="300"/>
              </a:spcAft>
              <a:buClrTx/>
              <a:buFont typeface="+mj-lt"/>
              <a:buAutoNum type="alphaLcPeriod"/>
              <a:defRPr sz="16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0" indent="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Font typeface="Wingdings" panose="05000000000000000000" pitchFamily="2" charset="2"/>
              <a:buNone/>
              <a:defRPr sz="2800" b="0" kern="1200">
                <a:solidFill>
                  <a:schemeClr val="tx2"/>
                </a:solidFill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defRPr>
            </a:lvl9pPr>
          </a:lstStyle>
          <a:p>
            <a:r>
              <a:rPr lang="en-US" dirty="0"/>
              <a:t>Click to add subtitle</a:t>
            </a:r>
          </a:p>
        </p:txBody>
      </p:sp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1552ABCE-A11C-9D41-7895-0F7D6A2DA978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4340224" y="1386802"/>
            <a:ext cx="3511550" cy="162720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13" name="Subtitle 3">
            <a:extLst>
              <a:ext uri="{FF2B5EF4-FFF2-40B4-BE49-F238E27FC236}">
                <a16:creationId xmlns:a16="http://schemas.microsoft.com/office/drawing/2014/main" id="{994E7764-DDBA-8AE4-4C93-32003907A19C}"/>
              </a:ext>
            </a:extLst>
          </p:cNvPr>
          <p:cNvSpPr>
            <a:spLocks noGrp="1"/>
          </p:cNvSpPr>
          <p:nvPr>
            <p:ph type="body" idx="17" hasCustomPrompt="1"/>
          </p:nvPr>
        </p:nvSpPr>
        <p:spPr>
          <a:xfrm>
            <a:off x="4340225" y="3321709"/>
            <a:ext cx="3511550" cy="540000"/>
          </a:xfrm>
        </p:spPr>
        <p:txBody>
          <a:bodyPr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800"/>
              </a:spcBef>
              <a:spcAft>
                <a:spcPts val="300"/>
              </a:spcAft>
              <a:buClr>
                <a:schemeClr val="accent1"/>
              </a:buClr>
              <a:buFont typeface="Wingdings" panose="05000000000000000000" pitchFamily="2" charset="2"/>
              <a:buNone/>
              <a:defRPr sz="2000" b="0" kern="120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300"/>
              </a:spcAft>
              <a:buClr>
                <a:schemeClr val="accent1"/>
              </a:buClr>
              <a:buFontTx/>
              <a:buNone/>
              <a:defRPr sz="16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0" indent="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300"/>
              </a:spcAft>
              <a:buClr>
                <a:schemeClr val="accent1"/>
              </a:buClr>
              <a:buFont typeface="Wingdings" panose="05000000000000000000" pitchFamily="2" charset="2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Segoe UI Semibold" panose="020B0702040204020203" pitchFamily="34" charset="0"/>
              </a:defRPr>
            </a:lvl3pPr>
            <a:lvl4pPr marL="216000" indent="-216000" algn="l" defTabSz="914400" rtl="0" eaLnBrk="1" latinLnBrk="0" hangingPunct="1">
              <a:lnSpc>
                <a:spcPct val="90000"/>
              </a:lnSpc>
              <a:spcBef>
                <a:spcPts val="600"/>
              </a:spcBef>
              <a:spcAft>
                <a:spcPts val="30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Segoe UI" panose="020B0502040204020203" pitchFamily="34" charset="0"/>
              </a:defRPr>
            </a:lvl4pPr>
            <a:lvl5pPr marL="432000" indent="-216000" algn="l" defTabSz="914400" rtl="0" eaLnBrk="1" latinLnBrk="0" hangingPunct="1">
              <a:lnSpc>
                <a:spcPct val="90000"/>
              </a:lnSpc>
              <a:spcBef>
                <a:spcPts val="600"/>
              </a:spcBef>
              <a:spcAft>
                <a:spcPts val="300"/>
              </a:spcAft>
              <a:buClr>
                <a:schemeClr val="tx2"/>
              </a:buClr>
              <a:buSzPct val="120000"/>
              <a:buFont typeface="Segoe UI" panose="020B0502040204020203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Segoe UI" panose="020B0502040204020203" pitchFamily="34" charset="0"/>
              </a:defRPr>
            </a:lvl5pPr>
            <a:lvl6pPr marL="648000" indent="-216000" algn="l" defTabSz="914400" rtl="0" eaLnBrk="1" latinLnBrk="0" hangingPunct="1">
              <a:lnSpc>
                <a:spcPct val="90000"/>
              </a:lnSpc>
              <a:spcBef>
                <a:spcPts val="600"/>
              </a:spcBef>
              <a:spcAft>
                <a:spcPts val="30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Segoe UI" panose="020B0502040204020203" pitchFamily="34" charset="0"/>
              </a:defRPr>
            </a:lvl6pPr>
            <a:lvl7pPr marL="216000" indent="-216000" algn="l" defTabSz="914400" rtl="0" eaLnBrk="1" latinLnBrk="0" hangingPunct="1">
              <a:lnSpc>
                <a:spcPct val="90000"/>
              </a:lnSpc>
              <a:spcBef>
                <a:spcPts val="600"/>
              </a:spcBef>
              <a:spcAft>
                <a:spcPts val="300"/>
              </a:spcAft>
              <a:buClrTx/>
              <a:buFont typeface="+mj-lt"/>
              <a:buAutoNum type="arabicPeriod"/>
              <a:defRPr sz="1600" b="0" kern="1200">
                <a:solidFill>
                  <a:schemeClr val="tx1"/>
                </a:solidFill>
                <a:latin typeface="+mn-lt"/>
                <a:ea typeface="+mn-ea"/>
                <a:cs typeface="Segoe UI" panose="020B0502040204020203" pitchFamily="34" charset="0"/>
              </a:defRPr>
            </a:lvl7pPr>
            <a:lvl8pPr marL="432000" indent="-216000" algn="l" defTabSz="914400" rtl="0" eaLnBrk="1" latinLnBrk="0" hangingPunct="1">
              <a:lnSpc>
                <a:spcPct val="90000"/>
              </a:lnSpc>
              <a:spcBef>
                <a:spcPts val="600"/>
              </a:spcBef>
              <a:spcAft>
                <a:spcPts val="300"/>
              </a:spcAft>
              <a:buClrTx/>
              <a:buFont typeface="+mj-lt"/>
              <a:buAutoNum type="alphaLcPeriod"/>
              <a:defRPr sz="16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0" indent="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Font typeface="Wingdings" panose="05000000000000000000" pitchFamily="2" charset="2"/>
              <a:buNone/>
              <a:defRPr sz="2800" b="0" kern="1200">
                <a:solidFill>
                  <a:schemeClr val="tx2"/>
                </a:solidFill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defRPr>
            </a:lvl9pPr>
          </a:lstStyle>
          <a:p>
            <a:r>
              <a:rPr lang="en-US" dirty="0"/>
              <a:t>Click to add subtitle</a:t>
            </a:r>
          </a:p>
        </p:txBody>
      </p:sp>
      <p:sp>
        <p:nvSpPr>
          <p:cNvPr id="14" name="Text Placeholder 3">
            <a:extLst>
              <a:ext uri="{FF2B5EF4-FFF2-40B4-BE49-F238E27FC236}">
                <a16:creationId xmlns:a16="http://schemas.microsoft.com/office/drawing/2014/main" id="{D9EC452F-A09F-CF12-B316-3C029837B447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4340224" y="4149710"/>
            <a:ext cx="3511550" cy="162720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22" name="Key Stats 1">
            <a:extLst>
              <a:ext uri="{FF2B5EF4-FFF2-40B4-BE49-F238E27FC236}">
                <a16:creationId xmlns:a16="http://schemas.microsoft.com/office/drawing/2014/main" id="{9283092F-CFB7-0038-46CC-365F4FC4DE80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8139113" y="539750"/>
            <a:ext cx="3511550" cy="2492647"/>
          </a:xfrm>
          <a:prstGeom prst="roundRect">
            <a:avLst>
              <a:gd name="adj" fmla="val 5055"/>
            </a:avLst>
          </a:prstGeom>
          <a:solidFill>
            <a:schemeClr val="tx2"/>
          </a:solidFill>
        </p:spPr>
        <p:txBody>
          <a:bodyPr lIns="108000" tIns="90000" rIns="108000" bIns="72000"/>
          <a:lstStyle>
            <a:lvl1pPr>
              <a:buClrTx/>
              <a:defRPr>
                <a:solidFill>
                  <a:schemeClr val="bg1"/>
                </a:solidFill>
              </a:defRPr>
            </a:lvl1pPr>
            <a:lvl2pPr>
              <a:buClrTx/>
              <a:defRPr>
                <a:solidFill>
                  <a:schemeClr val="bg1"/>
                </a:solidFill>
              </a:defRPr>
            </a:lvl2pPr>
            <a:lvl3pPr>
              <a:buClrTx/>
              <a:defRPr>
                <a:solidFill>
                  <a:schemeClr val="bg1"/>
                </a:solidFill>
              </a:defRPr>
            </a:lvl3pPr>
            <a:lvl4pPr>
              <a:buClrTx/>
              <a:defRPr>
                <a:solidFill>
                  <a:schemeClr val="bg1"/>
                </a:solidFill>
              </a:defRPr>
            </a:lvl4pPr>
            <a:lvl5pPr>
              <a:buClrTx/>
              <a:defRPr>
                <a:solidFill>
                  <a:schemeClr val="bg1"/>
                </a:solidFill>
              </a:defRPr>
            </a:lvl5pPr>
            <a:lvl6pPr>
              <a:buClrTx/>
              <a:defRPr>
                <a:solidFill>
                  <a:schemeClr val="bg1"/>
                </a:solidFill>
              </a:defRPr>
            </a:lvl6pPr>
            <a:lvl7pPr>
              <a:buClrTx/>
              <a:defRPr>
                <a:solidFill>
                  <a:schemeClr val="bg1"/>
                </a:solidFill>
              </a:defRPr>
            </a:lvl7pPr>
            <a:lvl8pPr>
              <a:buClrTx/>
              <a:defRPr>
                <a:solidFill>
                  <a:schemeClr val="bg1"/>
                </a:solidFill>
              </a:defRPr>
            </a:lvl8pPr>
            <a:lvl9pPr>
              <a:buClrTx/>
              <a:defRPr sz="3600">
                <a:solidFill>
                  <a:schemeClr val="accent1"/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9" name="Footer Placeholder">
            <a:extLst>
              <a:ext uri="{FF2B5EF4-FFF2-40B4-BE49-F238E27FC236}">
                <a16:creationId xmlns:a16="http://schemas.microsoft.com/office/drawing/2014/main" id="{5F3D0E3E-2F1F-9E98-2438-6B8FE7F953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To Insert document name go to Insert &gt; Header &amp; Footer</a:t>
            </a:r>
            <a:endParaRPr lang="en-GB" dirty="0"/>
          </a:p>
        </p:txBody>
      </p:sp>
      <p:sp>
        <p:nvSpPr>
          <p:cNvPr id="10" name="Slide Number Placeholder">
            <a:extLst>
              <a:ext uri="{FF2B5EF4-FFF2-40B4-BE49-F238E27FC236}">
                <a16:creationId xmlns:a16="http://schemas.microsoft.com/office/drawing/2014/main" id="{41D50472-7EE8-2C69-BFB8-3EAF16D053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62663" y="6410451"/>
            <a:ext cx="288000" cy="216000"/>
          </a:xfrm>
        </p:spPr>
        <p:txBody>
          <a:bodyPr/>
          <a:lstStyle/>
          <a:p>
            <a:fld id="{C2A0B1D3-1885-42CB-AC73-9FFCE49556F9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24" name="Key Stats 1">
            <a:extLst>
              <a:ext uri="{FF2B5EF4-FFF2-40B4-BE49-F238E27FC236}">
                <a16:creationId xmlns:a16="http://schemas.microsoft.com/office/drawing/2014/main" id="{52D43083-EDBA-76F9-14CC-0AE7F6D7F4DD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8139113" y="3284267"/>
            <a:ext cx="3511550" cy="2492647"/>
          </a:xfrm>
          <a:prstGeom prst="roundRect">
            <a:avLst>
              <a:gd name="adj" fmla="val 5055"/>
            </a:avLst>
          </a:prstGeom>
          <a:solidFill>
            <a:schemeClr val="accent1"/>
          </a:solidFill>
        </p:spPr>
        <p:txBody>
          <a:bodyPr lIns="108000" tIns="90000" rIns="108000" bIns="72000"/>
          <a:lstStyle>
            <a:lvl1pPr>
              <a:buClrTx/>
              <a:defRPr>
                <a:solidFill>
                  <a:schemeClr val="tx1"/>
                </a:solidFill>
              </a:defRPr>
            </a:lvl1pPr>
            <a:lvl2pPr>
              <a:buClrTx/>
              <a:defRPr>
                <a:solidFill>
                  <a:schemeClr val="tx1"/>
                </a:solidFill>
              </a:defRPr>
            </a:lvl2pPr>
            <a:lvl3pPr>
              <a:buClrTx/>
              <a:defRPr>
                <a:solidFill>
                  <a:schemeClr val="tx1"/>
                </a:solidFill>
              </a:defRPr>
            </a:lvl3pPr>
            <a:lvl4pPr>
              <a:buClrTx/>
              <a:defRPr>
                <a:solidFill>
                  <a:schemeClr val="tx1"/>
                </a:solidFill>
              </a:defRPr>
            </a:lvl4pPr>
            <a:lvl5pPr>
              <a:buClrTx/>
              <a:defRPr>
                <a:solidFill>
                  <a:schemeClr val="tx1"/>
                </a:solidFill>
              </a:defRPr>
            </a:lvl5pPr>
            <a:lvl6pPr>
              <a:buClrTx/>
              <a:defRPr>
                <a:solidFill>
                  <a:schemeClr val="tx1"/>
                </a:solidFill>
              </a:defRPr>
            </a:lvl6pPr>
            <a:lvl7pPr>
              <a:buClrTx/>
              <a:defRPr>
                <a:solidFill>
                  <a:schemeClr val="tx1"/>
                </a:solidFill>
              </a:defRPr>
            </a:lvl7pPr>
            <a:lvl8pPr>
              <a:buClrTx/>
              <a:defRPr>
                <a:solidFill>
                  <a:schemeClr val="tx1"/>
                </a:solidFill>
              </a:defRPr>
            </a:lvl8pPr>
            <a:lvl9pPr>
              <a:buClrTx/>
              <a:defRPr sz="3600">
                <a:solidFill>
                  <a:schemeClr val="tx1"/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" name="Date Placeholder">
            <a:extLst>
              <a:ext uri="{FF2B5EF4-FFF2-40B4-BE49-F238E27FC236}">
                <a16:creationId xmlns:a16="http://schemas.microsoft.com/office/drawing/2014/main" id="{DCCBA4AE-B5A9-AB30-0A61-EAC3524C1441}"/>
              </a:ext>
            </a:extLst>
          </p:cNvPr>
          <p:cNvSpPr>
            <a:spLocks noGrp="1"/>
          </p:cNvSpPr>
          <p:nvPr>
            <p:ph type="dt" sz="half" idx="2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08236488"/>
      </p:ext>
    </p:extLst>
  </p:cSld>
  <p:clrMapOvr>
    <a:overrideClrMapping bg1="dk1" tx1="lt1" bg2="dk2" tx2="lt1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 2 - Dark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">
            <a:extLst>
              <a:ext uri="{FF2B5EF4-FFF2-40B4-BE49-F238E27FC236}">
                <a16:creationId xmlns:a16="http://schemas.microsoft.com/office/drawing/2014/main" id="{AD2934D3-F52A-D49B-455E-40B00337C5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9750" y="460376"/>
            <a:ext cx="11110912" cy="553997"/>
          </a:xfrm>
        </p:spPr>
        <p:txBody>
          <a:bodyPr>
            <a:noAutofit/>
          </a:bodyPr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Subtitle 1">
            <a:extLst>
              <a:ext uri="{FF2B5EF4-FFF2-40B4-BE49-F238E27FC236}">
                <a16:creationId xmlns:a16="http://schemas.microsoft.com/office/drawing/2014/main" id="{2DC76ADE-9D46-7364-260D-B5839273AC94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539750" y="1374373"/>
            <a:ext cx="11110913" cy="288000"/>
          </a:xfrm>
        </p:spPr>
        <p:txBody>
          <a:bodyPr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800"/>
              </a:spcBef>
              <a:spcAft>
                <a:spcPts val="300"/>
              </a:spcAft>
              <a:buClr>
                <a:schemeClr val="accent1"/>
              </a:buClr>
              <a:buFont typeface="Wingdings" panose="05000000000000000000" pitchFamily="2" charset="2"/>
              <a:buNone/>
              <a:defRPr sz="2000" b="0" kern="120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300"/>
              </a:spcAft>
              <a:buClr>
                <a:schemeClr val="accent1"/>
              </a:buClr>
              <a:buFontTx/>
              <a:buNone/>
              <a:defRPr sz="16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0" indent="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300"/>
              </a:spcAft>
              <a:buClr>
                <a:schemeClr val="accent1"/>
              </a:buClr>
              <a:buFont typeface="Wingdings" panose="05000000000000000000" pitchFamily="2" charset="2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Segoe UI Semibold" panose="020B0702040204020203" pitchFamily="34" charset="0"/>
              </a:defRPr>
            </a:lvl3pPr>
            <a:lvl4pPr marL="216000" indent="-216000" algn="l" defTabSz="914400" rtl="0" eaLnBrk="1" latinLnBrk="0" hangingPunct="1">
              <a:lnSpc>
                <a:spcPct val="90000"/>
              </a:lnSpc>
              <a:spcBef>
                <a:spcPts val="600"/>
              </a:spcBef>
              <a:spcAft>
                <a:spcPts val="30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Segoe UI" panose="020B0502040204020203" pitchFamily="34" charset="0"/>
              </a:defRPr>
            </a:lvl4pPr>
            <a:lvl5pPr marL="432000" indent="-216000" algn="l" defTabSz="914400" rtl="0" eaLnBrk="1" latinLnBrk="0" hangingPunct="1">
              <a:lnSpc>
                <a:spcPct val="90000"/>
              </a:lnSpc>
              <a:spcBef>
                <a:spcPts val="600"/>
              </a:spcBef>
              <a:spcAft>
                <a:spcPts val="300"/>
              </a:spcAft>
              <a:buClr>
                <a:schemeClr val="tx2"/>
              </a:buClr>
              <a:buSzPct val="120000"/>
              <a:buFont typeface="Segoe UI" panose="020B0502040204020203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Segoe UI" panose="020B0502040204020203" pitchFamily="34" charset="0"/>
              </a:defRPr>
            </a:lvl5pPr>
            <a:lvl6pPr marL="648000" indent="-216000" algn="l" defTabSz="914400" rtl="0" eaLnBrk="1" latinLnBrk="0" hangingPunct="1">
              <a:lnSpc>
                <a:spcPct val="90000"/>
              </a:lnSpc>
              <a:spcBef>
                <a:spcPts val="600"/>
              </a:spcBef>
              <a:spcAft>
                <a:spcPts val="30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Segoe UI" panose="020B0502040204020203" pitchFamily="34" charset="0"/>
              </a:defRPr>
            </a:lvl6pPr>
            <a:lvl7pPr marL="216000" indent="-216000" algn="l" defTabSz="914400" rtl="0" eaLnBrk="1" latinLnBrk="0" hangingPunct="1">
              <a:lnSpc>
                <a:spcPct val="90000"/>
              </a:lnSpc>
              <a:spcBef>
                <a:spcPts val="600"/>
              </a:spcBef>
              <a:spcAft>
                <a:spcPts val="300"/>
              </a:spcAft>
              <a:buClrTx/>
              <a:buFont typeface="+mj-lt"/>
              <a:buAutoNum type="arabicPeriod"/>
              <a:defRPr sz="1600" b="0" kern="1200">
                <a:solidFill>
                  <a:schemeClr val="tx1"/>
                </a:solidFill>
                <a:latin typeface="+mn-lt"/>
                <a:ea typeface="+mn-ea"/>
                <a:cs typeface="Segoe UI" panose="020B0502040204020203" pitchFamily="34" charset="0"/>
              </a:defRPr>
            </a:lvl7pPr>
            <a:lvl8pPr marL="432000" indent="-216000" algn="l" defTabSz="914400" rtl="0" eaLnBrk="1" latinLnBrk="0" hangingPunct="1">
              <a:lnSpc>
                <a:spcPct val="90000"/>
              </a:lnSpc>
              <a:spcBef>
                <a:spcPts val="600"/>
              </a:spcBef>
              <a:spcAft>
                <a:spcPts val="300"/>
              </a:spcAft>
              <a:buClrTx/>
              <a:buFont typeface="+mj-lt"/>
              <a:buAutoNum type="alphaLcPeriod"/>
              <a:defRPr sz="16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0" indent="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Font typeface="Wingdings" panose="05000000000000000000" pitchFamily="2" charset="2"/>
              <a:buNone/>
              <a:defRPr sz="2800" b="0" kern="1200">
                <a:solidFill>
                  <a:schemeClr val="tx2"/>
                </a:solidFill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defRPr>
            </a:lvl9pPr>
          </a:lstStyle>
          <a:p>
            <a:r>
              <a:rPr lang="en-US" dirty="0"/>
              <a:t>Meeting name and date</a:t>
            </a:r>
          </a:p>
        </p:txBody>
      </p:sp>
      <p:sp>
        <p:nvSpPr>
          <p:cNvPr id="8" name="Agenda Table Placeholder">
            <a:extLst>
              <a:ext uri="{FF2B5EF4-FFF2-40B4-BE49-F238E27FC236}">
                <a16:creationId xmlns:a16="http://schemas.microsoft.com/office/drawing/2014/main" id="{F685F0FF-5995-39D3-E621-47FCCDDEFD7A}"/>
              </a:ext>
            </a:extLst>
          </p:cNvPr>
          <p:cNvSpPr>
            <a:spLocks noGrp="1"/>
          </p:cNvSpPr>
          <p:nvPr>
            <p:ph type="tbl" sz="quarter" idx="21"/>
          </p:nvPr>
        </p:nvSpPr>
        <p:spPr>
          <a:xfrm>
            <a:off x="539749" y="1949450"/>
            <a:ext cx="7312025" cy="3813000"/>
          </a:xfrm>
        </p:spPr>
        <p:txBody>
          <a:bodyPr/>
          <a:lstStyle/>
          <a:p>
            <a:r>
              <a:rPr lang="en-US"/>
              <a:t>Click icon to add table</a:t>
            </a:r>
            <a:endParaRPr lang="en-US" dirty="0"/>
          </a:p>
        </p:txBody>
      </p:sp>
      <p:sp>
        <p:nvSpPr>
          <p:cNvPr id="4" name="Picture Placeholder 1">
            <a:extLst>
              <a:ext uri="{FF2B5EF4-FFF2-40B4-BE49-F238E27FC236}">
                <a16:creationId xmlns:a16="http://schemas.microsoft.com/office/drawing/2014/main" id="{3DDAF4EA-E54C-DB03-EE08-BAFE9D0895D2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8139113" y="1964097"/>
            <a:ext cx="3511549" cy="3813000"/>
          </a:xfrm>
          <a:prstGeom prst="roundRect">
            <a:avLst>
              <a:gd name="adj" fmla="val 3588"/>
            </a:avLst>
          </a:prstGeom>
          <a:solidFill>
            <a:schemeClr val="tx1"/>
          </a:solidFill>
        </p:spPr>
        <p:txBody>
          <a:bodyPr lIns="108000" tIns="90000" rIns="108000" bIns="72000"/>
          <a:lstStyle>
            <a:lvl1pPr>
              <a:defRPr/>
            </a:lvl1pPr>
          </a:lstStyle>
          <a:p>
            <a:r>
              <a:rPr lang="en-US"/>
              <a:t>Click icon to add picture</a:t>
            </a:r>
            <a:endParaRPr lang="en-GB" dirty="0"/>
          </a:p>
        </p:txBody>
      </p:sp>
      <p:sp>
        <p:nvSpPr>
          <p:cNvPr id="9" name="Footer Placeholder">
            <a:extLst>
              <a:ext uri="{FF2B5EF4-FFF2-40B4-BE49-F238E27FC236}">
                <a16:creationId xmlns:a16="http://schemas.microsoft.com/office/drawing/2014/main" id="{5F3D0E3E-2F1F-9E98-2438-6B8FE7F953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To Insert document name go to Insert &gt; Header &amp; Footer</a:t>
            </a:r>
            <a:endParaRPr lang="en-GB" dirty="0"/>
          </a:p>
        </p:txBody>
      </p:sp>
      <p:sp>
        <p:nvSpPr>
          <p:cNvPr id="10" name="Slide Number Placeholder">
            <a:extLst>
              <a:ext uri="{FF2B5EF4-FFF2-40B4-BE49-F238E27FC236}">
                <a16:creationId xmlns:a16="http://schemas.microsoft.com/office/drawing/2014/main" id="{41D50472-7EE8-2C69-BFB8-3EAF16D053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A0B1D3-1885-42CB-AC73-9FFCE49556F9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2" name="Date Placeholder">
            <a:extLst>
              <a:ext uri="{FF2B5EF4-FFF2-40B4-BE49-F238E27FC236}">
                <a16:creationId xmlns:a16="http://schemas.microsoft.com/office/drawing/2014/main" id="{01363D0C-D422-ADD9-2917-B00234C1311B}"/>
              </a:ext>
            </a:extLst>
          </p:cNvPr>
          <p:cNvSpPr>
            <a:spLocks noGrp="1"/>
          </p:cNvSpPr>
          <p:nvPr>
            <p:ph type="dt" sz="half" idx="20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28634565"/>
      </p:ext>
    </p:extLst>
  </p:cSld>
  <p:clrMapOvr>
    <a:overrideClrMapping bg1="dk1" tx1="lt1" bg2="dk2" tx2="lt1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/>
    </p:ext>
  </p:extLst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peaker Image - L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">
            <a:extLst>
              <a:ext uri="{FF2B5EF4-FFF2-40B4-BE49-F238E27FC236}">
                <a16:creationId xmlns:a16="http://schemas.microsoft.com/office/drawing/2014/main" id="{30CF1CD2-BFF9-45CF-83D7-EE8BBF19C4C7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/>
              <a:t>To Insert document name go to Insert &gt; Header &amp; Footer</a:t>
            </a:r>
            <a:endParaRPr lang="en-GB" dirty="0"/>
          </a:p>
        </p:txBody>
      </p:sp>
      <p:sp>
        <p:nvSpPr>
          <p:cNvPr id="4" name="Slide Number Placeholder">
            <a:extLst>
              <a:ext uri="{FF2B5EF4-FFF2-40B4-BE49-F238E27FC236}">
                <a16:creationId xmlns:a16="http://schemas.microsoft.com/office/drawing/2014/main" id="{0697E87F-E528-3131-081B-881E9F254EF3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2A0B1D3-1885-42CB-AC73-9FFCE49556F9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5" name="Date Placeholder">
            <a:extLst>
              <a:ext uri="{FF2B5EF4-FFF2-40B4-BE49-F238E27FC236}">
                <a16:creationId xmlns:a16="http://schemas.microsoft.com/office/drawing/2014/main" id="{979F5C89-CD5B-1C0C-6CD5-4128C14BA619}"/>
              </a:ext>
            </a:extLst>
          </p:cNvPr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Title">
            <a:extLst>
              <a:ext uri="{FF2B5EF4-FFF2-40B4-BE49-F238E27FC236}">
                <a16:creationId xmlns:a16="http://schemas.microsoft.com/office/drawing/2014/main" id="{8737DF8D-EB9D-5BA6-FF9E-5240F71BE5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38637" y="460375"/>
            <a:ext cx="7312025" cy="1201738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Subtitle 1">
            <a:extLst>
              <a:ext uri="{FF2B5EF4-FFF2-40B4-BE49-F238E27FC236}">
                <a16:creationId xmlns:a16="http://schemas.microsoft.com/office/drawing/2014/main" id="{435F19FA-4FE5-1C02-57CC-F777F795A34E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4338638" y="1951038"/>
            <a:ext cx="7312026" cy="576000"/>
          </a:xfrm>
        </p:spPr>
        <p:txBody>
          <a:bodyPr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800"/>
              </a:spcBef>
              <a:spcAft>
                <a:spcPts val="300"/>
              </a:spcAft>
              <a:buClr>
                <a:schemeClr val="accent1"/>
              </a:buClr>
              <a:buFont typeface="Wingdings" panose="05000000000000000000" pitchFamily="2" charset="2"/>
              <a:buNone/>
              <a:defRPr sz="2000" b="0" kern="120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300"/>
              </a:spcAft>
              <a:buClr>
                <a:schemeClr val="accent1"/>
              </a:buClr>
              <a:buFontTx/>
              <a:buNone/>
              <a:defRPr sz="16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0" indent="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300"/>
              </a:spcAft>
              <a:buClr>
                <a:schemeClr val="accent1"/>
              </a:buClr>
              <a:buFont typeface="Wingdings" panose="05000000000000000000" pitchFamily="2" charset="2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Segoe UI Semibold" panose="020B0702040204020203" pitchFamily="34" charset="0"/>
              </a:defRPr>
            </a:lvl3pPr>
            <a:lvl4pPr marL="216000" indent="-216000" algn="l" defTabSz="914400" rtl="0" eaLnBrk="1" latinLnBrk="0" hangingPunct="1">
              <a:lnSpc>
                <a:spcPct val="90000"/>
              </a:lnSpc>
              <a:spcBef>
                <a:spcPts val="600"/>
              </a:spcBef>
              <a:spcAft>
                <a:spcPts val="30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Segoe UI" panose="020B0502040204020203" pitchFamily="34" charset="0"/>
              </a:defRPr>
            </a:lvl4pPr>
            <a:lvl5pPr marL="432000" indent="-216000" algn="l" defTabSz="914400" rtl="0" eaLnBrk="1" latinLnBrk="0" hangingPunct="1">
              <a:lnSpc>
                <a:spcPct val="90000"/>
              </a:lnSpc>
              <a:spcBef>
                <a:spcPts val="600"/>
              </a:spcBef>
              <a:spcAft>
                <a:spcPts val="300"/>
              </a:spcAft>
              <a:buClr>
                <a:schemeClr val="tx2"/>
              </a:buClr>
              <a:buSzPct val="120000"/>
              <a:buFont typeface="Segoe UI" panose="020B0502040204020203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Segoe UI" panose="020B0502040204020203" pitchFamily="34" charset="0"/>
              </a:defRPr>
            </a:lvl5pPr>
            <a:lvl6pPr marL="648000" indent="-216000" algn="l" defTabSz="914400" rtl="0" eaLnBrk="1" latinLnBrk="0" hangingPunct="1">
              <a:lnSpc>
                <a:spcPct val="90000"/>
              </a:lnSpc>
              <a:spcBef>
                <a:spcPts val="600"/>
              </a:spcBef>
              <a:spcAft>
                <a:spcPts val="30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Segoe UI" panose="020B0502040204020203" pitchFamily="34" charset="0"/>
              </a:defRPr>
            </a:lvl6pPr>
            <a:lvl7pPr marL="216000" indent="-216000" algn="l" defTabSz="914400" rtl="0" eaLnBrk="1" latinLnBrk="0" hangingPunct="1">
              <a:lnSpc>
                <a:spcPct val="90000"/>
              </a:lnSpc>
              <a:spcBef>
                <a:spcPts val="600"/>
              </a:spcBef>
              <a:spcAft>
                <a:spcPts val="300"/>
              </a:spcAft>
              <a:buClrTx/>
              <a:buFont typeface="+mj-lt"/>
              <a:buAutoNum type="arabicPeriod"/>
              <a:defRPr sz="1600" b="0" kern="1200">
                <a:solidFill>
                  <a:schemeClr val="tx1"/>
                </a:solidFill>
                <a:latin typeface="+mn-lt"/>
                <a:ea typeface="+mn-ea"/>
                <a:cs typeface="Segoe UI" panose="020B0502040204020203" pitchFamily="34" charset="0"/>
              </a:defRPr>
            </a:lvl7pPr>
            <a:lvl8pPr marL="432000" indent="-216000" algn="l" defTabSz="914400" rtl="0" eaLnBrk="1" latinLnBrk="0" hangingPunct="1">
              <a:lnSpc>
                <a:spcPct val="90000"/>
              </a:lnSpc>
              <a:spcBef>
                <a:spcPts val="600"/>
              </a:spcBef>
              <a:spcAft>
                <a:spcPts val="300"/>
              </a:spcAft>
              <a:buClrTx/>
              <a:buFont typeface="+mj-lt"/>
              <a:buAutoNum type="alphaLcPeriod"/>
              <a:defRPr sz="16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0" indent="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Font typeface="Wingdings" panose="05000000000000000000" pitchFamily="2" charset="2"/>
              <a:buNone/>
              <a:defRPr sz="2800" b="0" kern="1200">
                <a:solidFill>
                  <a:schemeClr val="tx2"/>
                </a:solidFill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defRPr>
            </a:lvl9pPr>
          </a:lstStyle>
          <a:p>
            <a:pPr lvl="0"/>
            <a:r>
              <a:rPr lang="en-US" dirty="0"/>
              <a:t>Click to add subtitle</a:t>
            </a:r>
            <a:endParaRPr lang="en-GB" dirty="0"/>
          </a:p>
        </p:txBody>
      </p:sp>
      <p:sp>
        <p:nvSpPr>
          <p:cNvPr id="11" name="Text Placeholder 1">
            <a:extLst>
              <a:ext uri="{FF2B5EF4-FFF2-40B4-BE49-F238E27FC236}">
                <a16:creationId xmlns:a16="http://schemas.microsoft.com/office/drawing/2014/main" id="{8405C6D4-9B14-9F00-B03A-D3F5260158B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338637" y="2815964"/>
            <a:ext cx="7312025" cy="296095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2" name="Subtitle 2">
            <a:extLst>
              <a:ext uri="{FF2B5EF4-FFF2-40B4-BE49-F238E27FC236}">
                <a16:creationId xmlns:a16="http://schemas.microsoft.com/office/drawing/2014/main" id="{D67F8B79-3410-614B-E316-7370B5A44049}"/>
              </a:ext>
            </a:extLst>
          </p:cNvPr>
          <p:cNvSpPr>
            <a:spLocks noGrp="1"/>
          </p:cNvSpPr>
          <p:nvPr>
            <p:ph type="body" idx="14" hasCustomPrompt="1"/>
          </p:nvPr>
        </p:nvSpPr>
        <p:spPr>
          <a:xfrm>
            <a:off x="541338" y="4224575"/>
            <a:ext cx="3509962" cy="1552339"/>
          </a:xfrm>
        </p:spPr>
        <p:txBody>
          <a:bodyPr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800"/>
              </a:spcBef>
              <a:spcAft>
                <a:spcPts val="300"/>
              </a:spcAft>
              <a:buClr>
                <a:schemeClr val="accent1"/>
              </a:buClr>
              <a:buFont typeface="Wingdings" panose="05000000000000000000" pitchFamily="2" charset="2"/>
              <a:buNone/>
              <a:defRPr sz="2000" b="0" kern="120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300"/>
              </a:spcAft>
              <a:buClr>
                <a:schemeClr val="accent1"/>
              </a:buClr>
              <a:buFontTx/>
              <a:buNone/>
              <a:defRPr sz="16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0" indent="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300"/>
              </a:spcAft>
              <a:buClr>
                <a:schemeClr val="accent1"/>
              </a:buClr>
              <a:buFont typeface="Wingdings" panose="05000000000000000000" pitchFamily="2" charset="2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Segoe UI Semibold" panose="020B0702040204020203" pitchFamily="34" charset="0"/>
              </a:defRPr>
            </a:lvl3pPr>
            <a:lvl4pPr marL="216000" indent="-216000" algn="l" defTabSz="914400" rtl="0" eaLnBrk="1" latinLnBrk="0" hangingPunct="1">
              <a:lnSpc>
                <a:spcPct val="90000"/>
              </a:lnSpc>
              <a:spcBef>
                <a:spcPts val="600"/>
              </a:spcBef>
              <a:spcAft>
                <a:spcPts val="30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Segoe UI" panose="020B0502040204020203" pitchFamily="34" charset="0"/>
              </a:defRPr>
            </a:lvl4pPr>
            <a:lvl5pPr marL="432000" indent="-216000" algn="l" defTabSz="914400" rtl="0" eaLnBrk="1" latinLnBrk="0" hangingPunct="1">
              <a:lnSpc>
                <a:spcPct val="90000"/>
              </a:lnSpc>
              <a:spcBef>
                <a:spcPts val="600"/>
              </a:spcBef>
              <a:spcAft>
                <a:spcPts val="300"/>
              </a:spcAft>
              <a:buClr>
                <a:schemeClr val="tx2"/>
              </a:buClr>
              <a:buSzPct val="120000"/>
              <a:buFont typeface="Segoe UI" panose="020B0502040204020203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Segoe UI" panose="020B0502040204020203" pitchFamily="34" charset="0"/>
              </a:defRPr>
            </a:lvl5pPr>
            <a:lvl6pPr marL="648000" indent="-216000" algn="l" defTabSz="914400" rtl="0" eaLnBrk="1" latinLnBrk="0" hangingPunct="1">
              <a:lnSpc>
                <a:spcPct val="90000"/>
              </a:lnSpc>
              <a:spcBef>
                <a:spcPts val="600"/>
              </a:spcBef>
              <a:spcAft>
                <a:spcPts val="30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Segoe UI" panose="020B0502040204020203" pitchFamily="34" charset="0"/>
              </a:defRPr>
            </a:lvl6pPr>
            <a:lvl7pPr marL="216000" indent="-216000" algn="l" defTabSz="914400" rtl="0" eaLnBrk="1" latinLnBrk="0" hangingPunct="1">
              <a:lnSpc>
                <a:spcPct val="90000"/>
              </a:lnSpc>
              <a:spcBef>
                <a:spcPts val="600"/>
              </a:spcBef>
              <a:spcAft>
                <a:spcPts val="300"/>
              </a:spcAft>
              <a:buClrTx/>
              <a:buFont typeface="+mj-lt"/>
              <a:buAutoNum type="arabicPeriod"/>
              <a:defRPr sz="1600" b="0" kern="1200">
                <a:solidFill>
                  <a:schemeClr val="tx1"/>
                </a:solidFill>
                <a:latin typeface="+mn-lt"/>
                <a:ea typeface="+mn-ea"/>
                <a:cs typeface="Segoe UI" panose="020B0502040204020203" pitchFamily="34" charset="0"/>
              </a:defRPr>
            </a:lvl7pPr>
            <a:lvl8pPr marL="432000" indent="-216000" algn="l" defTabSz="914400" rtl="0" eaLnBrk="1" latinLnBrk="0" hangingPunct="1">
              <a:lnSpc>
                <a:spcPct val="90000"/>
              </a:lnSpc>
              <a:spcBef>
                <a:spcPts val="600"/>
              </a:spcBef>
              <a:spcAft>
                <a:spcPts val="300"/>
              </a:spcAft>
              <a:buClrTx/>
              <a:buFont typeface="+mj-lt"/>
              <a:buAutoNum type="alphaLcPeriod"/>
              <a:defRPr sz="16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0" indent="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Font typeface="Wingdings" panose="05000000000000000000" pitchFamily="2" charset="2"/>
              <a:buNone/>
              <a:defRPr sz="2800" b="0" kern="1200">
                <a:solidFill>
                  <a:schemeClr val="tx2"/>
                </a:solidFill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defRPr>
            </a:lvl9pPr>
          </a:lstStyle>
          <a:p>
            <a:pPr lvl="0"/>
            <a:r>
              <a:rPr lang="en-US" dirty="0"/>
              <a:t>Click to add subtitle</a:t>
            </a:r>
          </a:p>
          <a:p>
            <a:pPr lvl="1"/>
            <a:r>
              <a:rPr lang="en-US" dirty="0"/>
              <a:t>Level 2 text</a:t>
            </a:r>
          </a:p>
          <a:p>
            <a:pPr lvl="2"/>
            <a:r>
              <a:rPr lang="en-US" dirty="0"/>
              <a:t>Level 3 text</a:t>
            </a:r>
          </a:p>
          <a:p>
            <a:pPr lvl="3"/>
            <a:r>
              <a:rPr lang="en-US" dirty="0"/>
              <a:t>Level 4 text</a:t>
            </a:r>
            <a:endParaRPr lang="en-GB" dirty="0"/>
          </a:p>
        </p:txBody>
      </p:sp>
      <p:sp>
        <p:nvSpPr>
          <p:cNvPr id="13" name="Picture Placeholder 1">
            <a:extLst>
              <a:ext uri="{FF2B5EF4-FFF2-40B4-BE49-F238E27FC236}">
                <a16:creationId xmlns:a16="http://schemas.microsoft.com/office/drawing/2014/main" id="{4C2E4D02-D0C5-97FE-222A-519DFE8CD7E9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541339" y="539751"/>
            <a:ext cx="3509962" cy="3396824"/>
          </a:xfrm>
          <a:prstGeom prst="roundRect">
            <a:avLst>
              <a:gd name="adj" fmla="val 3709"/>
            </a:avLst>
          </a:prstGeom>
          <a:solidFill>
            <a:schemeClr val="bg1"/>
          </a:solidFill>
        </p:spPr>
        <p:txBody>
          <a:bodyPr lIns="108000" tIns="90000" rIns="108000" bIns="72000"/>
          <a:lstStyle>
            <a:lvl1pPr>
              <a:defRPr/>
            </a:lvl1pPr>
          </a:lstStyle>
          <a:p>
            <a:r>
              <a:rPr lang="en-US"/>
              <a:t>Click icon to add picture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76628767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am Page 2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">
            <a:extLst>
              <a:ext uri="{FF2B5EF4-FFF2-40B4-BE49-F238E27FC236}">
                <a16:creationId xmlns:a16="http://schemas.microsoft.com/office/drawing/2014/main" id="{BD0754D8-F68E-9A12-90E8-B524240C90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9751" y="460375"/>
            <a:ext cx="11110912" cy="553997"/>
          </a:xfrm>
        </p:spPr>
        <p:txBody>
          <a:bodyPr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2" name="Subtitle">
            <a:extLst>
              <a:ext uri="{FF2B5EF4-FFF2-40B4-BE49-F238E27FC236}">
                <a16:creationId xmlns:a16="http://schemas.microsoft.com/office/drawing/2014/main" id="{B3B796FD-83F0-6A3C-B40D-30BADF98CA8E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539751" y="1374373"/>
            <a:ext cx="11110913" cy="288000"/>
          </a:xfrm>
        </p:spPr>
        <p:txBody>
          <a:bodyPr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800"/>
              </a:spcBef>
              <a:spcAft>
                <a:spcPts val="300"/>
              </a:spcAft>
              <a:buClr>
                <a:schemeClr val="accent1"/>
              </a:buClr>
              <a:buFont typeface="Wingdings" panose="05000000000000000000" pitchFamily="2" charset="2"/>
              <a:buNone/>
              <a:defRPr sz="2000" b="0" kern="120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300"/>
              </a:spcAft>
              <a:buClr>
                <a:schemeClr val="accent1"/>
              </a:buClr>
              <a:buFontTx/>
              <a:buNone/>
              <a:defRPr sz="16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0" indent="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300"/>
              </a:spcAft>
              <a:buClr>
                <a:schemeClr val="accent1"/>
              </a:buClr>
              <a:buFont typeface="Wingdings" panose="05000000000000000000" pitchFamily="2" charset="2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Segoe UI Semibold" panose="020B0702040204020203" pitchFamily="34" charset="0"/>
              </a:defRPr>
            </a:lvl3pPr>
            <a:lvl4pPr marL="216000" indent="-216000" algn="l" defTabSz="914400" rtl="0" eaLnBrk="1" latinLnBrk="0" hangingPunct="1">
              <a:lnSpc>
                <a:spcPct val="90000"/>
              </a:lnSpc>
              <a:spcBef>
                <a:spcPts val="600"/>
              </a:spcBef>
              <a:spcAft>
                <a:spcPts val="30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Segoe UI" panose="020B0502040204020203" pitchFamily="34" charset="0"/>
              </a:defRPr>
            </a:lvl4pPr>
            <a:lvl5pPr marL="432000" indent="-216000" algn="l" defTabSz="914400" rtl="0" eaLnBrk="1" latinLnBrk="0" hangingPunct="1">
              <a:lnSpc>
                <a:spcPct val="90000"/>
              </a:lnSpc>
              <a:spcBef>
                <a:spcPts val="600"/>
              </a:spcBef>
              <a:spcAft>
                <a:spcPts val="300"/>
              </a:spcAft>
              <a:buClr>
                <a:schemeClr val="tx2"/>
              </a:buClr>
              <a:buSzPct val="120000"/>
              <a:buFont typeface="Segoe UI" panose="020B0502040204020203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Segoe UI" panose="020B0502040204020203" pitchFamily="34" charset="0"/>
              </a:defRPr>
            </a:lvl5pPr>
            <a:lvl6pPr marL="648000" indent="-216000" algn="l" defTabSz="914400" rtl="0" eaLnBrk="1" latinLnBrk="0" hangingPunct="1">
              <a:lnSpc>
                <a:spcPct val="90000"/>
              </a:lnSpc>
              <a:spcBef>
                <a:spcPts val="600"/>
              </a:spcBef>
              <a:spcAft>
                <a:spcPts val="30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Segoe UI" panose="020B0502040204020203" pitchFamily="34" charset="0"/>
              </a:defRPr>
            </a:lvl6pPr>
            <a:lvl7pPr marL="216000" indent="-216000" algn="l" defTabSz="914400" rtl="0" eaLnBrk="1" latinLnBrk="0" hangingPunct="1">
              <a:lnSpc>
                <a:spcPct val="90000"/>
              </a:lnSpc>
              <a:spcBef>
                <a:spcPts val="600"/>
              </a:spcBef>
              <a:spcAft>
                <a:spcPts val="300"/>
              </a:spcAft>
              <a:buClrTx/>
              <a:buFont typeface="+mj-lt"/>
              <a:buAutoNum type="arabicPeriod"/>
              <a:defRPr sz="1600" b="0" kern="1200">
                <a:solidFill>
                  <a:schemeClr val="tx1"/>
                </a:solidFill>
                <a:latin typeface="+mn-lt"/>
                <a:ea typeface="+mn-ea"/>
                <a:cs typeface="Segoe UI" panose="020B0502040204020203" pitchFamily="34" charset="0"/>
              </a:defRPr>
            </a:lvl7pPr>
            <a:lvl8pPr marL="432000" indent="-216000" algn="l" defTabSz="914400" rtl="0" eaLnBrk="1" latinLnBrk="0" hangingPunct="1">
              <a:lnSpc>
                <a:spcPct val="90000"/>
              </a:lnSpc>
              <a:spcBef>
                <a:spcPts val="600"/>
              </a:spcBef>
              <a:spcAft>
                <a:spcPts val="300"/>
              </a:spcAft>
              <a:buClrTx/>
              <a:buFont typeface="+mj-lt"/>
              <a:buAutoNum type="alphaLcPeriod"/>
              <a:defRPr sz="16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0" indent="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Font typeface="Wingdings" panose="05000000000000000000" pitchFamily="2" charset="2"/>
              <a:buNone/>
              <a:defRPr sz="2800" b="0" kern="1200">
                <a:solidFill>
                  <a:schemeClr val="tx2"/>
                </a:solidFill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defRPr>
            </a:lvl9pPr>
          </a:lstStyle>
          <a:p>
            <a:pPr lvl="0"/>
            <a:r>
              <a:rPr lang="en-US" dirty="0"/>
              <a:t>Click to add subtitle</a:t>
            </a:r>
            <a:endParaRPr lang="en-GB" dirty="0"/>
          </a:p>
        </p:txBody>
      </p:sp>
      <p:sp>
        <p:nvSpPr>
          <p:cNvPr id="4" name="Details 1">
            <a:extLst>
              <a:ext uri="{FF2B5EF4-FFF2-40B4-BE49-F238E27FC236}">
                <a16:creationId xmlns:a16="http://schemas.microsoft.com/office/drawing/2014/main" id="{1E0B89AD-2C4E-64D0-F564-11D421F48BB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39749" y="1949451"/>
            <a:ext cx="5411788" cy="3827463"/>
          </a:xfrm>
          <a:prstGeom prst="roundRect">
            <a:avLst>
              <a:gd name="adj" fmla="val 3588"/>
            </a:avLst>
          </a:prstGeom>
          <a:solidFill>
            <a:schemeClr val="tx2"/>
          </a:solidFill>
        </p:spPr>
        <p:txBody>
          <a:bodyPr lIns="108000" tIns="1548000" rIns="108000" bIns="72000"/>
          <a:lstStyle>
            <a:lvl1pPr algn="l">
              <a:spcBef>
                <a:spcPts val="600"/>
              </a:spcBef>
              <a:spcAft>
                <a:spcPts val="0"/>
              </a:spcAft>
              <a:defRPr sz="1800">
                <a:solidFill>
                  <a:schemeClr val="bg1"/>
                </a:solidFill>
                <a:latin typeface="+mj-lt"/>
                <a:cs typeface="Segoe UI Semilight" panose="020B0402040204020203" pitchFamily="34" charset="0"/>
              </a:defRPr>
            </a:lvl1pPr>
            <a:lvl2pPr marL="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FontTx/>
              <a:buNone/>
              <a:defRPr sz="1600" b="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216000" indent="-216000" algn="l" defTabSz="914400" rtl="0" eaLnBrk="1" latinLnBrk="0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1600" kern="1200">
                <a:solidFill>
                  <a:schemeClr val="bg1"/>
                </a:solidFill>
                <a:latin typeface="+mn-lt"/>
                <a:ea typeface="+mn-ea"/>
                <a:cs typeface="Segoe UI Semibold" panose="020B0702040204020203" pitchFamily="34" charset="0"/>
              </a:defRPr>
            </a:lvl3pPr>
            <a:lvl4pPr marL="432000" indent="-216000" algn="l" defTabSz="914400" rtl="0" eaLnBrk="1" latinLnBrk="0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Tx/>
              <a:buSzPct val="120000"/>
              <a:buFont typeface="Segoe UI" panose="020B0502040204020203" pitchFamily="34" charset="0"/>
              <a:buChar char="–"/>
              <a:defRPr sz="1600" kern="1200">
                <a:solidFill>
                  <a:schemeClr val="bg1"/>
                </a:solidFill>
                <a:latin typeface="+mn-lt"/>
                <a:ea typeface="+mn-ea"/>
                <a:cs typeface="Segoe UI" panose="020B0502040204020203" pitchFamily="34" charset="0"/>
              </a:defRPr>
            </a:lvl4pPr>
            <a:lvl5pPr marL="648000" indent="-216000" algn="l" defTabSz="914400" rtl="0" eaLnBrk="1" latinLnBrk="0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1600" kern="1200">
                <a:solidFill>
                  <a:schemeClr val="bg1"/>
                </a:solidFill>
                <a:latin typeface="+mn-lt"/>
                <a:ea typeface="+mn-ea"/>
                <a:cs typeface="Segoe UI" panose="020B0502040204020203" pitchFamily="34" charset="0"/>
              </a:defRPr>
            </a:lvl5pPr>
            <a:lvl6pPr marL="216000" indent="-216000" algn="l" defTabSz="914400" rtl="0" eaLnBrk="1" latinLnBrk="0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Tx/>
              <a:buFont typeface="+mj-lt"/>
              <a:buAutoNum type="arabicPeriod"/>
              <a:defRPr sz="1600" kern="1200">
                <a:solidFill>
                  <a:schemeClr val="bg1"/>
                </a:solidFill>
                <a:latin typeface="+mn-lt"/>
                <a:ea typeface="+mn-ea"/>
                <a:cs typeface="Segoe UI" panose="020B0502040204020203" pitchFamily="34" charset="0"/>
              </a:defRPr>
            </a:lvl6pPr>
            <a:lvl7pPr marL="432000" indent="-216000" algn="l" defTabSz="914400" rtl="0" eaLnBrk="1" latinLnBrk="0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Tx/>
              <a:buFont typeface="+mj-lt"/>
              <a:buAutoNum type="alphaLcPeriod"/>
              <a:defRPr sz="1600" b="0" kern="1200">
                <a:solidFill>
                  <a:schemeClr val="bg1"/>
                </a:solidFill>
                <a:latin typeface="+mn-lt"/>
                <a:ea typeface="+mn-ea"/>
                <a:cs typeface="Segoe UI" panose="020B0502040204020203" pitchFamily="34" charset="0"/>
              </a:defRPr>
            </a:lvl7pPr>
            <a:lvl8pPr marL="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Tx/>
              <a:buFont typeface="+mj-lt"/>
              <a:buNone/>
              <a:defRPr sz="1600" b="1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8pPr>
            <a:lvl9pPr marL="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Font typeface="Wingdings" panose="05000000000000000000" pitchFamily="2" charset="2"/>
              <a:buNone/>
              <a:defRPr sz="2800" b="0" kern="1200">
                <a:solidFill>
                  <a:schemeClr val="bg1"/>
                </a:solidFill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defRPr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Name 1">
            <a:extLst>
              <a:ext uri="{FF2B5EF4-FFF2-40B4-BE49-F238E27FC236}">
                <a16:creationId xmlns:a16="http://schemas.microsoft.com/office/drawing/2014/main" id="{F40D39D7-1F1F-F532-E6AD-2B38C321654A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835748" y="2093449"/>
            <a:ext cx="3971792" cy="1260000"/>
          </a:xfrm>
        </p:spPr>
        <p:txBody>
          <a:bodyPr rIns="144000"/>
          <a:lstStyle>
            <a:lvl1pPr>
              <a:spcBef>
                <a:spcPts val="600"/>
              </a:spcBef>
              <a:spcAft>
                <a:spcPts val="0"/>
              </a:spcAft>
              <a:defRPr sz="1400" cap="all" baseline="0">
                <a:solidFill>
                  <a:schemeClr val="bg1"/>
                </a:solidFill>
                <a:latin typeface="Consolas" panose="020B0609020204030204" pitchFamily="49" charset="0"/>
              </a:defRPr>
            </a:lvl1pPr>
            <a:lvl2pPr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defRPr sz="1400" cap="all" baseline="0">
                <a:solidFill>
                  <a:schemeClr val="bg1"/>
                </a:solidFill>
                <a:latin typeface="Consolas" panose="020B0609020204030204" pitchFamily="49" charset="0"/>
              </a:defRPr>
            </a:lvl2pPr>
            <a:lvl3pPr>
              <a:spcBef>
                <a:spcPts val="600"/>
              </a:spcBef>
              <a:spcAft>
                <a:spcPts val="0"/>
              </a:spcAft>
              <a:buClrTx/>
              <a:defRPr sz="1400" cap="all" baseline="0">
                <a:solidFill>
                  <a:schemeClr val="bg1"/>
                </a:solidFill>
                <a:latin typeface="Consolas" panose="020B0609020204030204" pitchFamily="49" charset="0"/>
              </a:defRPr>
            </a:lvl3pPr>
            <a:lvl4pPr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defRPr sz="1400" cap="all" baseline="0">
                <a:solidFill>
                  <a:schemeClr val="bg1"/>
                </a:solidFill>
                <a:latin typeface="Consolas" panose="020B0609020204030204" pitchFamily="49" charset="0"/>
              </a:defRPr>
            </a:lvl4pPr>
            <a:lvl5pPr>
              <a:spcBef>
                <a:spcPts val="600"/>
              </a:spcBef>
              <a:spcAft>
                <a:spcPts val="0"/>
              </a:spcAft>
              <a:buAutoNum type="arabicPeriod"/>
              <a:defRPr sz="1400" cap="all" baseline="0">
                <a:solidFill>
                  <a:schemeClr val="bg1"/>
                </a:solidFill>
                <a:latin typeface="Consolas" panose="020B0609020204030204" pitchFamily="49" charset="0"/>
              </a:defRPr>
            </a:lvl5pPr>
            <a:lvl6pPr>
              <a:spcBef>
                <a:spcPts val="600"/>
              </a:spcBef>
              <a:spcAft>
                <a:spcPts val="0"/>
              </a:spcAft>
              <a:defRPr sz="1400" cap="all" baseline="0">
                <a:solidFill>
                  <a:schemeClr val="bg1"/>
                </a:solidFill>
                <a:latin typeface="Consolas" panose="020B0609020204030204" pitchFamily="49" charset="0"/>
              </a:defRPr>
            </a:lvl6pPr>
            <a:lvl7pPr>
              <a:spcBef>
                <a:spcPts val="600"/>
              </a:spcBef>
              <a:spcAft>
                <a:spcPts val="0"/>
              </a:spcAft>
              <a:defRPr sz="1400" cap="all" baseline="0">
                <a:solidFill>
                  <a:schemeClr val="bg1"/>
                </a:solidFill>
                <a:latin typeface="Consolas" panose="020B0609020204030204" pitchFamily="49" charset="0"/>
              </a:defRPr>
            </a:lvl7pPr>
            <a:lvl8pPr>
              <a:spcBef>
                <a:spcPts val="600"/>
              </a:spcBef>
              <a:spcAft>
                <a:spcPts val="0"/>
              </a:spcAft>
              <a:defRPr sz="1400" cap="all" baseline="0">
                <a:solidFill>
                  <a:schemeClr val="bg1"/>
                </a:solidFill>
                <a:latin typeface="Consolas" panose="020B0609020204030204" pitchFamily="49" charset="0"/>
              </a:defRPr>
            </a:lvl8pPr>
            <a:lvl9pPr>
              <a:spcBef>
                <a:spcPts val="600"/>
              </a:spcBef>
              <a:spcAft>
                <a:spcPts val="0"/>
              </a:spcAft>
              <a:defRPr sz="1400" cap="all" baseline="0">
                <a:solidFill>
                  <a:schemeClr val="bg1"/>
                </a:solidFill>
                <a:latin typeface="Consolas" panose="020B0609020204030204" pitchFamily="49" charset="0"/>
              </a:defRPr>
            </a:lvl9pPr>
          </a:lstStyle>
          <a:p>
            <a:r>
              <a:rPr lang="en-US" dirty="0"/>
              <a:t>Insert Name</a:t>
            </a:r>
            <a:br>
              <a:rPr lang="en-US" dirty="0"/>
            </a:br>
            <a:r>
              <a:rPr lang="en-US" dirty="0"/>
              <a:t>Job Title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</a:t>
            </a:r>
          </a:p>
        </p:txBody>
      </p:sp>
      <p:sp>
        <p:nvSpPr>
          <p:cNvPr id="9" name="Picture Placeholder 1">
            <a:extLst>
              <a:ext uri="{FF2B5EF4-FFF2-40B4-BE49-F238E27FC236}">
                <a16:creationId xmlns:a16="http://schemas.microsoft.com/office/drawing/2014/main" id="{4026022B-24D9-3544-93D6-0F7E4100155D}"/>
              </a:ext>
            </a:extLst>
          </p:cNvPr>
          <p:cNvSpPr>
            <a:spLocks noGrp="1" noChangeAspect="1"/>
          </p:cNvSpPr>
          <p:nvPr>
            <p:ph type="pic" sz="quarter" idx="15"/>
          </p:nvPr>
        </p:nvSpPr>
        <p:spPr>
          <a:xfrm>
            <a:off x="683748" y="2093449"/>
            <a:ext cx="1008000" cy="1260000"/>
          </a:xfrm>
          <a:prstGeom prst="roundRect">
            <a:avLst>
              <a:gd name="adj" fmla="val 13779"/>
            </a:avLst>
          </a:prstGeom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12" name="Details 2">
            <a:extLst>
              <a:ext uri="{FF2B5EF4-FFF2-40B4-BE49-F238E27FC236}">
                <a16:creationId xmlns:a16="http://schemas.microsoft.com/office/drawing/2014/main" id="{8E13F7DE-6845-763B-6E1C-6C6667474318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6238875" y="1949451"/>
            <a:ext cx="5411788" cy="3827463"/>
          </a:xfrm>
          <a:prstGeom prst="roundRect">
            <a:avLst>
              <a:gd name="adj" fmla="val 3588"/>
            </a:avLst>
          </a:prstGeom>
          <a:solidFill>
            <a:schemeClr val="tx2"/>
          </a:solidFill>
        </p:spPr>
        <p:txBody>
          <a:bodyPr lIns="108000" tIns="1548000" rIns="108000" bIns="72000"/>
          <a:lstStyle>
            <a:lvl1pPr algn="l">
              <a:spcBef>
                <a:spcPts val="600"/>
              </a:spcBef>
              <a:spcAft>
                <a:spcPts val="0"/>
              </a:spcAft>
              <a:defRPr sz="1800">
                <a:solidFill>
                  <a:schemeClr val="bg1"/>
                </a:solidFill>
                <a:latin typeface="+mj-lt"/>
                <a:cs typeface="Segoe UI Semilight" panose="020B0402040204020203" pitchFamily="34" charset="0"/>
              </a:defRPr>
            </a:lvl1pPr>
            <a:lvl2pPr marL="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FontTx/>
              <a:buNone/>
              <a:defRPr sz="1600" b="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216000" indent="-216000" algn="l" defTabSz="914400" rtl="0" eaLnBrk="1" latinLnBrk="0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1600" kern="1200">
                <a:solidFill>
                  <a:schemeClr val="bg1"/>
                </a:solidFill>
                <a:latin typeface="+mn-lt"/>
                <a:ea typeface="+mn-ea"/>
                <a:cs typeface="Segoe UI Semibold" panose="020B0702040204020203" pitchFamily="34" charset="0"/>
              </a:defRPr>
            </a:lvl3pPr>
            <a:lvl4pPr marL="432000" indent="-216000" algn="l" defTabSz="914400" rtl="0" eaLnBrk="1" latinLnBrk="0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Tx/>
              <a:buSzPct val="120000"/>
              <a:buFont typeface="Segoe UI" panose="020B0502040204020203" pitchFamily="34" charset="0"/>
              <a:buChar char="–"/>
              <a:defRPr sz="1600" kern="1200">
                <a:solidFill>
                  <a:schemeClr val="bg1"/>
                </a:solidFill>
                <a:latin typeface="+mn-lt"/>
                <a:ea typeface="+mn-ea"/>
                <a:cs typeface="Segoe UI" panose="020B0502040204020203" pitchFamily="34" charset="0"/>
              </a:defRPr>
            </a:lvl4pPr>
            <a:lvl5pPr marL="648000" indent="-216000" algn="l" defTabSz="914400" rtl="0" eaLnBrk="1" latinLnBrk="0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1600" kern="1200">
                <a:solidFill>
                  <a:schemeClr val="bg1"/>
                </a:solidFill>
                <a:latin typeface="+mn-lt"/>
                <a:ea typeface="+mn-ea"/>
                <a:cs typeface="Segoe UI" panose="020B0502040204020203" pitchFamily="34" charset="0"/>
              </a:defRPr>
            </a:lvl5pPr>
            <a:lvl6pPr marL="216000" indent="-216000" algn="l" defTabSz="914400" rtl="0" eaLnBrk="1" latinLnBrk="0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Tx/>
              <a:buFont typeface="+mj-lt"/>
              <a:buAutoNum type="arabicPeriod"/>
              <a:defRPr sz="1600" kern="1200">
                <a:solidFill>
                  <a:schemeClr val="bg1"/>
                </a:solidFill>
                <a:latin typeface="+mn-lt"/>
                <a:ea typeface="+mn-ea"/>
                <a:cs typeface="Segoe UI" panose="020B0502040204020203" pitchFamily="34" charset="0"/>
              </a:defRPr>
            </a:lvl6pPr>
            <a:lvl7pPr marL="432000" indent="-216000" algn="l" defTabSz="914400" rtl="0" eaLnBrk="1" latinLnBrk="0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Tx/>
              <a:buFont typeface="+mj-lt"/>
              <a:buAutoNum type="alphaLcPeriod"/>
              <a:defRPr sz="1600" b="0" kern="1200">
                <a:solidFill>
                  <a:schemeClr val="bg1"/>
                </a:solidFill>
                <a:latin typeface="+mn-lt"/>
                <a:ea typeface="+mn-ea"/>
                <a:cs typeface="Segoe UI" panose="020B0502040204020203" pitchFamily="34" charset="0"/>
              </a:defRPr>
            </a:lvl7pPr>
            <a:lvl8pPr marL="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Tx/>
              <a:buFont typeface="+mj-lt"/>
              <a:buNone/>
              <a:defRPr sz="1600" b="1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8pPr>
            <a:lvl9pPr marL="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Font typeface="Wingdings" panose="05000000000000000000" pitchFamily="2" charset="2"/>
              <a:buNone/>
              <a:defRPr sz="2800" b="0" kern="1200">
                <a:solidFill>
                  <a:schemeClr val="bg1"/>
                </a:solidFill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defRPr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3" name="Name 2">
            <a:extLst>
              <a:ext uri="{FF2B5EF4-FFF2-40B4-BE49-F238E27FC236}">
                <a16:creationId xmlns:a16="http://schemas.microsoft.com/office/drawing/2014/main" id="{F1998292-BB6D-6E26-74DA-9C36FF8E002D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7534873" y="2093449"/>
            <a:ext cx="3971791" cy="1260000"/>
          </a:xfrm>
        </p:spPr>
        <p:txBody>
          <a:bodyPr rIns="144000"/>
          <a:lstStyle>
            <a:lvl1pPr>
              <a:spcBef>
                <a:spcPts val="600"/>
              </a:spcBef>
              <a:spcAft>
                <a:spcPts val="0"/>
              </a:spcAft>
              <a:defRPr sz="1400" cap="all" baseline="0">
                <a:solidFill>
                  <a:schemeClr val="bg1"/>
                </a:solidFill>
                <a:latin typeface="Consolas" panose="020B0609020204030204" pitchFamily="49" charset="0"/>
              </a:defRPr>
            </a:lvl1pPr>
            <a:lvl2pPr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defRPr sz="1400" cap="all" baseline="0">
                <a:solidFill>
                  <a:schemeClr val="bg1"/>
                </a:solidFill>
                <a:latin typeface="Consolas" panose="020B0609020204030204" pitchFamily="49" charset="0"/>
              </a:defRPr>
            </a:lvl2pPr>
            <a:lvl3pPr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defRPr sz="1400" cap="all" baseline="0">
                <a:solidFill>
                  <a:schemeClr val="bg1"/>
                </a:solidFill>
                <a:latin typeface="Consolas" panose="020B0609020204030204" pitchFamily="49" charset="0"/>
              </a:defRPr>
            </a:lvl3pPr>
            <a:lvl4pPr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defRPr sz="1400" cap="all" baseline="0">
                <a:solidFill>
                  <a:schemeClr val="bg1"/>
                </a:solidFill>
                <a:latin typeface="Consolas" panose="020B0609020204030204" pitchFamily="49" charset="0"/>
              </a:defRPr>
            </a:lvl4pPr>
            <a:lvl5pPr>
              <a:spcBef>
                <a:spcPts val="600"/>
              </a:spcBef>
              <a:spcAft>
                <a:spcPts val="0"/>
              </a:spcAft>
              <a:defRPr sz="1400" cap="all" baseline="0">
                <a:solidFill>
                  <a:schemeClr val="bg1"/>
                </a:solidFill>
                <a:latin typeface="Consolas" panose="020B0609020204030204" pitchFamily="49" charset="0"/>
              </a:defRPr>
            </a:lvl5pPr>
            <a:lvl6pPr>
              <a:spcBef>
                <a:spcPts val="600"/>
              </a:spcBef>
              <a:spcAft>
                <a:spcPts val="0"/>
              </a:spcAft>
              <a:defRPr sz="1400" cap="all" baseline="0">
                <a:solidFill>
                  <a:schemeClr val="bg1"/>
                </a:solidFill>
                <a:latin typeface="Consolas" panose="020B0609020204030204" pitchFamily="49" charset="0"/>
              </a:defRPr>
            </a:lvl6pPr>
            <a:lvl7pPr>
              <a:spcBef>
                <a:spcPts val="600"/>
              </a:spcBef>
              <a:spcAft>
                <a:spcPts val="0"/>
              </a:spcAft>
              <a:defRPr sz="1400" cap="all" baseline="0">
                <a:solidFill>
                  <a:schemeClr val="bg1"/>
                </a:solidFill>
                <a:latin typeface="Consolas" panose="020B0609020204030204" pitchFamily="49" charset="0"/>
              </a:defRPr>
            </a:lvl7pPr>
            <a:lvl8pPr>
              <a:spcBef>
                <a:spcPts val="600"/>
              </a:spcBef>
              <a:spcAft>
                <a:spcPts val="0"/>
              </a:spcAft>
              <a:defRPr sz="1400" cap="all" baseline="0">
                <a:solidFill>
                  <a:schemeClr val="bg1"/>
                </a:solidFill>
                <a:latin typeface="Consolas" panose="020B0609020204030204" pitchFamily="49" charset="0"/>
              </a:defRPr>
            </a:lvl8pPr>
            <a:lvl9pPr>
              <a:spcBef>
                <a:spcPts val="600"/>
              </a:spcBef>
              <a:spcAft>
                <a:spcPts val="0"/>
              </a:spcAft>
              <a:defRPr sz="1400" cap="all" baseline="0">
                <a:solidFill>
                  <a:schemeClr val="bg1"/>
                </a:solidFill>
                <a:latin typeface="Consolas" panose="020B0609020204030204" pitchFamily="49" charset="0"/>
              </a:defRPr>
            </a:lvl9pPr>
          </a:lstStyle>
          <a:p>
            <a:r>
              <a:rPr lang="en-US" dirty="0"/>
              <a:t>Insert Name</a:t>
            </a:r>
            <a:br>
              <a:rPr lang="en-US" dirty="0"/>
            </a:br>
            <a:r>
              <a:rPr lang="en-US" dirty="0"/>
              <a:t>Job Title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</a:t>
            </a:r>
          </a:p>
        </p:txBody>
      </p:sp>
      <p:sp>
        <p:nvSpPr>
          <p:cNvPr id="14" name="Picture Placeholder 2">
            <a:extLst>
              <a:ext uri="{FF2B5EF4-FFF2-40B4-BE49-F238E27FC236}">
                <a16:creationId xmlns:a16="http://schemas.microsoft.com/office/drawing/2014/main" id="{59AD4178-5F28-9FA0-AB7C-8BE6E953064A}"/>
              </a:ext>
            </a:extLst>
          </p:cNvPr>
          <p:cNvSpPr>
            <a:spLocks noGrp="1" noChangeAspect="1"/>
          </p:cNvSpPr>
          <p:nvPr>
            <p:ph type="pic" sz="quarter" idx="18"/>
          </p:nvPr>
        </p:nvSpPr>
        <p:spPr>
          <a:xfrm>
            <a:off x="6382874" y="2093449"/>
            <a:ext cx="1008000" cy="1260000"/>
          </a:xfrm>
          <a:prstGeom prst="roundRect">
            <a:avLst>
              <a:gd name="adj" fmla="val 13779"/>
            </a:avLst>
          </a:prstGeom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7" name="Footer Placeholder">
            <a:extLst>
              <a:ext uri="{FF2B5EF4-FFF2-40B4-BE49-F238E27FC236}">
                <a16:creationId xmlns:a16="http://schemas.microsoft.com/office/drawing/2014/main" id="{66BB9439-3BD5-6086-39A3-D0E7ACB033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To Insert document name go to Insert &gt; Header &amp; Footer</a:t>
            </a:r>
            <a:endParaRPr lang="en-GB" dirty="0"/>
          </a:p>
        </p:txBody>
      </p:sp>
      <p:sp>
        <p:nvSpPr>
          <p:cNvPr id="8" name="Slide Number Placeholder">
            <a:extLst>
              <a:ext uri="{FF2B5EF4-FFF2-40B4-BE49-F238E27FC236}">
                <a16:creationId xmlns:a16="http://schemas.microsoft.com/office/drawing/2014/main" id="{5DBFFC9A-7970-96AB-7D7F-53E0A4711C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A0B1D3-1885-42CB-AC73-9FFCE49556F9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3" name="Date Placeholder">
            <a:extLst>
              <a:ext uri="{FF2B5EF4-FFF2-40B4-BE49-F238E27FC236}">
                <a16:creationId xmlns:a16="http://schemas.microsoft.com/office/drawing/2014/main" id="{E2BE5CF5-6B07-932E-3350-A170EE366420}"/>
              </a:ext>
            </a:extLst>
          </p:cNvPr>
          <p:cNvSpPr>
            <a:spLocks noGrp="1"/>
          </p:cNvSpPr>
          <p:nvPr>
            <p:ph type="dt" sz="half" idx="19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8257787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2" pos="3840">
          <p15:clr>
            <a:srgbClr val="FBAE40"/>
          </p15:clr>
        </p15:guide>
        <p15:guide id="3" orient="horz" pos="2342">
          <p15:clr>
            <a:srgbClr val="FBAE40"/>
          </p15:clr>
        </p15:guide>
        <p15:guide id="4" orient="horz" pos="2524">
          <p15:clr>
            <a:srgbClr val="FBAE40"/>
          </p15:clr>
        </p15:guide>
      </p15:sldGuideLst>
    </p:ext>
  </p:extLst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am Page 3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">
            <a:extLst>
              <a:ext uri="{FF2B5EF4-FFF2-40B4-BE49-F238E27FC236}">
                <a16:creationId xmlns:a16="http://schemas.microsoft.com/office/drawing/2014/main" id="{BD0754D8-F68E-9A12-90E8-B524240C90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9751" y="460375"/>
            <a:ext cx="11110912" cy="553997"/>
          </a:xfrm>
        </p:spPr>
        <p:txBody>
          <a:bodyPr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2" name="Subtitle">
            <a:extLst>
              <a:ext uri="{FF2B5EF4-FFF2-40B4-BE49-F238E27FC236}">
                <a16:creationId xmlns:a16="http://schemas.microsoft.com/office/drawing/2014/main" id="{B3B796FD-83F0-6A3C-B40D-30BADF98CA8E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539751" y="1374373"/>
            <a:ext cx="11110913" cy="288000"/>
          </a:xfrm>
        </p:spPr>
        <p:txBody>
          <a:bodyPr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800"/>
              </a:spcBef>
              <a:spcAft>
                <a:spcPts val="300"/>
              </a:spcAft>
              <a:buClr>
                <a:schemeClr val="accent1"/>
              </a:buClr>
              <a:buFont typeface="Wingdings" panose="05000000000000000000" pitchFamily="2" charset="2"/>
              <a:buNone/>
              <a:defRPr sz="2000" b="0" kern="120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300"/>
              </a:spcAft>
              <a:buClr>
                <a:schemeClr val="accent1"/>
              </a:buClr>
              <a:buFontTx/>
              <a:buNone/>
              <a:defRPr sz="16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0" indent="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300"/>
              </a:spcAft>
              <a:buClr>
                <a:schemeClr val="accent1"/>
              </a:buClr>
              <a:buFont typeface="Wingdings" panose="05000000000000000000" pitchFamily="2" charset="2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Segoe UI Semibold" panose="020B0702040204020203" pitchFamily="34" charset="0"/>
              </a:defRPr>
            </a:lvl3pPr>
            <a:lvl4pPr marL="216000" indent="-216000" algn="l" defTabSz="914400" rtl="0" eaLnBrk="1" latinLnBrk="0" hangingPunct="1">
              <a:lnSpc>
                <a:spcPct val="90000"/>
              </a:lnSpc>
              <a:spcBef>
                <a:spcPts val="600"/>
              </a:spcBef>
              <a:spcAft>
                <a:spcPts val="30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Segoe UI" panose="020B0502040204020203" pitchFamily="34" charset="0"/>
              </a:defRPr>
            </a:lvl4pPr>
            <a:lvl5pPr marL="432000" indent="-216000" algn="l" defTabSz="914400" rtl="0" eaLnBrk="1" latinLnBrk="0" hangingPunct="1">
              <a:lnSpc>
                <a:spcPct val="90000"/>
              </a:lnSpc>
              <a:spcBef>
                <a:spcPts val="600"/>
              </a:spcBef>
              <a:spcAft>
                <a:spcPts val="300"/>
              </a:spcAft>
              <a:buClr>
                <a:schemeClr val="tx2"/>
              </a:buClr>
              <a:buSzPct val="120000"/>
              <a:buFont typeface="Segoe UI" panose="020B0502040204020203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Segoe UI" panose="020B0502040204020203" pitchFamily="34" charset="0"/>
              </a:defRPr>
            </a:lvl5pPr>
            <a:lvl6pPr marL="648000" indent="-216000" algn="l" defTabSz="914400" rtl="0" eaLnBrk="1" latinLnBrk="0" hangingPunct="1">
              <a:lnSpc>
                <a:spcPct val="90000"/>
              </a:lnSpc>
              <a:spcBef>
                <a:spcPts val="600"/>
              </a:spcBef>
              <a:spcAft>
                <a:spcPts val="30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Segoe UI" panose="020B0502040204020203" pitchFamily="34" charset="0"/>
              </a:defRPr>
            </a:lvl6pPr>
            <a:lvl7pPr marL="216000" indent="-216000" algn="l" defTabSz="914400" rtl="0" eaLnBrk="1" latinLnBrk="0" hangingPunct="1">
              <a:lnSpc>
                <a:spcPct val="90000"/>
              </a:lnSpc>
              <a:spcBef>
                <a:spcPts val="600"/>
              </a:spcBef>
              <a:spcAft>
                <a:spcPts val="300"/>
              </a:spcAft>
              <a:buClrTx/>
              <a:buFont typeface="+mj-lt"/>
              <a:buAutoNum type="arabicPeriod"/>
              <a:defRPr sz="1600" b="0" kern="1200">
                <a:solidFill>
                  <a:schemeClr val="tx1"/>
                </a:solidFill>
                <a:latin typeface="+mn-lt"/>
                <a:ea typeface="+mn-ea"/>
                <a:cs typeface="Segoe UI" panose="020B0502040204020203" pitchFamily="34" charset="0"/>
              </a:defRPr>
            </a:lvl7pPr>
            <a:lvl8pPr marL="432000" indent="-216000" algn="l" defTabSz="914400" rtl="0" eaLnBrk="1" latinLnBrk="0" hangingPunct="1">
              <a:lnSpc>
                <a:spcPct val="90000"/>
              </a:lnSpc>
              <a:spcBef>
                <a:spcPts val="600"/>
              </a:spcBef>
              <a:spcAft>
                <a:spcPts val="300"/>
              </a:spcAft>
              <a:buClrTx/>
              <a:buFont typeface="+mj-lt"/>
              <a:buAutoNum type="alphaLcPeriod"/>
              <a:defRPr sz="16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0" indent="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Font typeface="Wingdings" panose="05000000000000000000" pitchFamily="2" charset="2"/>
              <a:buNone/>
              <a:defRPr sz="2800" b="0" kern="1200">
                <a:solidFill>
                  <a:schemeClr val="tx2"/>
                </a:solidFill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defRPr>
            </a:lvl9pPr>
          </a:lstStyle>
          <a:p>
            <a:r>
              <a:rPr lang="en-US" dirty="0"/>
              <a:t>Click to add subtitle</a:t>
            </a:r>
          </a:p>
        </p:txBody>
      </p:sp>
      <p:sp>
        <p:nvSpPr>
          <p:cNvPr id="4" name="Details 1">
            <a:extLst>
              <a:ext uri="{FF2B5EF4-FFF2-40B4-BE49-F238E27FC236}">
                <a16:creationId xmlns:a16="http://schemas.microsoft.com/office/drawing/2014/main" id="{1E0B89AD-2C4E-64D0-F564-11D421F48BB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39749" y="1949451"/>
            <a:ext cx="3511550" cy="3827463"/>
          </a:xfrm>
          <a:prstGeom prst="roundRect">
            <a:avLst>
              <a:gd name="adj" fmla="val 3588"/>
            </a:avLst>
          </a:prstGeom>
          <a:solidFill>
            <a:schemeClr val="tx2"/>
          </a:solidFill>
        </p:spPr>
        <p:txBody>
          <a:bodyPr lIns="108000" tIns="1548000" rIns="108000" bIns="72000"/>
          <a:lstStyle>
            <a:lvl1pPr algn="l">
              <a:spcBef>
                <a:spcPts val="600"/>
              </a:spcBef>
              <a:spcAft>
                <a:spcPts val="0"/>
              </a:spcAft>
              <a:defRPr sz="1800">
                <a:solidFill>
                  <a:schemeClr val="bg1"/>
                </a:solidFill>
                <a:latin typeface="+mj-lt"/>
                <a:cs typeface="Segoe UI Semilight" panose="020B0402040204020203" pitchFamily="34" charset="0"/>
              </a:defRPr>
            </a:lvl1pPr>
            <a:lvl2pPr marL="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FontTx/>
              <a:buNone/>
              <a:defRPr sz="1600" b="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216000" indent="-216000" algn="l" defTabSz="914400" rtl="0" eaLnBrk="1" latinLnBrk="0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1600" kern="1200">
                <a:solidFill>
                  <a:schemeClr val="bg1"/>
                </a:solidFill>
                <a:latin typeface="+mn-lt"/>
                <a:ea typeface="+mn-ea"/>
                <a:cs typeface="Segoe UI Semibold" panose="020B0702040204020203" pitchFamily="34" charset="0"/>
              </a:defRPr>
            </a:lvl3pPr>
            <a:lvl4pPr marL="432000" indent="-216000" algn="l" defTabSz="914400" rtl="0" eaLnBrk="1" latinLnBrk="0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Tx/>
              <a:buSzPct val="120000"/>
              <a:buFont typeface="Segoe UI" panose="020B0502040204020203" pitchFamily="34" charset="0"/>
              <a:buChar char="–"/>
              <a:defRPr sz="1600" kern="1200">
                <a:solidFill>
                  <a:schemeClr val="bg1"/>
                </a:solidFill>
                <a:latin typeface="+mn-lt"/>
                <a:ea typeface="+mn-ea"/>
                <a:cs typeface="Segoe UI" panose="020B0502040204020203" pitchFamily="34" charset="0"/>
              </a:defRPr>
            </a:lvl4pPr>
            <a:lvl5pPr marL="648000" indent="-216000" algn="l" defTabSz="914400" rtl="0" eaLnBrk="1" latinLnBrk="0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1600" kern="1200">
                <a:solidFill>
                  <a:schemeClr val="bg1"/>
                </a:solidFill>
                <a:latin typeface="+mn-lt"/>
                <a:ea typeface="+mn-ea"/>
                <a:cs typeface="Segoe UI" panose="020B0502040204020203" pitchFamily="34" charset="0"/>
              </a:defRPr>
            </a:lvl5pPr>
            <a:lvl6pPr marL="216000" indent="-216000" algn="l" defTabSz="914400" rtl="0" eaLnBrk="1" latinLnBrk="0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Tx/>
              <a:buFont typeface="+mj-lt"/>
              <a:buAutoNum type="arabicPeriod"/>
              <a:defRPr sz="1600" kern="1200">
                <a:solidFill>
                  <a:schemeClr val="bg1"/>
                </a:solidFill>
                <a:latin typeface="+mn-lt"/>
                <a:ea typeface="+mn-ea"/>
                <a:cs typeface="Segoe UI" panose="020B0502040204020203" pitchFamily="34" charset="0"/>
              </a:defRPr>
            </a:lvl6pPr>
            <a:lvl7pPr marL="432000" indent="-216000" algn="l" defTabSz="914400" rtl="0" eaLnBrk="1" latinLnBrk="0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Tx/>
              <a:buFont typeface="+mj-lt"/>
              <a:buAutoNum type="alphaLcPeriod"/>
              <a:defRPr sz="1600" b="0" kern="1200">
                <a:solidFill>
                  <a:schemeClr val="bg1"/>
                </a:solidFill>
                <a:latin typeface="+mn-lt"/>
                <a:ea typeface="+mn-ea"/>
                <a:cs typeface="Segoe UI" panose="020B0502040204020203" pitchFamily="34" charset="0"/>
              </a:defRPr>
            </a:lvl7pPr>
            <a:lvl8pPr marL="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Tx/>
              <a:buFont typeface="+mj-lt"/>
              <a:buNone/>
              <a:defRPr sz="1600" b="1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8pPr>
            <a:lvl9pPr marL="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Font typeface="Wingdings" panose="05000000000000000000" pitchFamily="2" charset="2"/>
              <a:buNone/>
              <a:defRPr sz="2800" b="0" kern="1200">
                <a:solidFill>
                  <a:schemeClr val="bg1"/>
                </a:solidFill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defRPr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Name 1">
            <a:extLst>
              <a:ext uri="{FF2B5EF4-FFF2-40B4-BE49-F238E27FC236}">
                <a16:creationId xmlns:a16="http://schemas.microsoft.com/office/drawing/2014/main" id="{F40D39D7-1F1F-F532-E6AD-2B38C321654A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835748" y="2093449"/>
            <a:ext cx="2071554" cy="1260000"/>
          </a:xfrm>
        </p:spPr>
        <p:txBody>
          <a:bodyPr rIns="144000"/>
          <a:lstStyle>
            <a:lvl1pPr>
              <a:spcBef>
                <a:spcPts val="600"/>
              </a:spcBef>
              <a:spcAft>
                <a:spcPts val="0"/>
              </a:spcAft>
              <a:defRPr sz="1400" cap="all" baseline="0">
                <a:solidFill>
                  <a:schemeClr val="bg1"/>
                </a:solidFill>
                <a:latin typeface="Consolas" panose="020B0609020204030204" pitchFamily="49" charset="0"/>
              </a:defRPr>
            </a:lvl1pPr>
            <a:lvl2pPr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defRPr sz="1400" cap="all" baseline="0">
                <a:solidFill>
                  <a:schemeClr val="bg1"/>
                </a:solidFill>
                <a:latin typeface="Consolas" panose="020B0609020204030204" pitchFamily="49" charset="0"/>
              </a:defRPr>
            </a:lvl2pPr>
            <a:lvl3pPr>
              <a:spcBef>
                <a:spcPts val="600"/>
              </a:spcBef>
              <a:spcAft>
                <a:spcPts val="0"/>
              </a:spcAft>
              <a:buClrTx/>
              <a:defRPr sz="1400" cap="all" baseline="0">
                <a:solidFill>
                  <a:schemeClr val="bg1"/>
                </a:solidFill>
                <a:latin typeface="Consolas" panose="020B0609020204030204" pitchFamily="49" charset="0"/>
              </a:defRPr>
            </a:lvl3pPr>
            <a:lvl4pPr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defRPr sz="1400" cap="all" baseline="0">
                <a:solidFill>
                  <a:schemeClr val="bg1"/>
                </a:solidFill>
                <a:latin typeface="Consolas" panose="020B0609020204030204" pitchFamily="49" charset="0"/>
              </a:defRPr>
            </a:lvl4pPr>
            <a:lvl5pPr>
              <a:spcBef>
                <a:spcPts val="600"/>
              </a:spcBef>
              <a:spcAft>
                <a:spcPts val="0"/>
              </a:spcAft>
              <a:defRPr sz="1400" cap="all" baseline="0">
                <a:solidFill>
                  <a:schemeClr val="bg1"/>
                </a:solidFill>
                <a:latin typeface="Consolas" panose="020B0609020204030204" pitchFamily="49" charset="0"/>
              </a:defRPr>
            </a:lvl5pPr>
            <a:lvl6pPr>
              <a:spcBef>
                <a:spcPts val="600"/>
              </a:spcBef>
              <a:spcAft>
                <a:spcPts val="0"/>
              </a:spcAft>
              <a:defRPr sz="1400" cap="all" baseline="0">
                <a:solidFill>
                  <a:schemeClr val="bg1"/>
                </a:solidFill>
                <a:latin typeface="Consolas" panose="020B0609020204030204" pitchFamily="49" charset="0"/>
              </a:defRPr>
            </a:lvl6pPr>
            <a:lvl7pPr>
              <a:spcBef>
                <a:spcPts val="600"/>
              </a:spcBef>
              <a:spcAft>
                <a:spcPts val="0"/>
              </a:spcAft>
              <a:defRPr sz="1400" cap="all" baseline="0">
                <a:solidFill>
                  <a:schemeClr val="bg1"/>
                </a:solidFill>
                <a:latin typeface="Consolas" panose="020B0609020204030204" pitchFamily="49" charset="0"/>
              </a:defRPr>
            </a:lvl7pPr>
            <a:lvl8pPr>
              <a:spcBef>
                <a:spcPts val="600"/>
              </a:spcBef>
              <a:spcAft>
                <a:spcPts val="0"/>
              </a:spcAft>
              <a:defRPr sz="1400" cap="all" baseline="0">
                <a:solidFill>
                  <a:schemeClr val="bg1"/>
                </a:solidFill>
                <a:latin typeface="Consolas" panose="020B0609020204030204" pitchFamily="49" charset="0"/>
              </a:defRPr>
            </a:lvl8pPr>
            <a:lvl9pPr>
              <a:spcBef>
                <a:spcPts val="600"/>
              </a:spcBef>
              <a:spcAft>
                <a:spcPts val="0"/>
              </a:spcAft>
              <a:defRPr sz="1400" cap="all" baseline="0">
                <a:solidFill>
                  <a:schemeClr val="bg1"/>
                </a:solidFill>
                <a:latin typeface="Consolas" panose="020B0609020204030204" pitchFamily="49" charset="0"/>
              </a:defRPr>
            </a:lvl9pPr>
          </a:lstStyle>
          <a:p>
            <a:r>
              <a:rPr lang="en-US" dirty="0"/>
              <a:t>Insert Name</a:t>
            </a:r>
            <a:br>
              <a:rPr lang="en-US" dirty="0"/>
            </a:br>
            <a:r>
              <a:rPr lang="en-US" dirty="0"/>
              <a:t>Job Title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</a:t>
            </a:r>
          </a:p>
        </p:txBody>
      </p:sp>
      <p:sp>
        <p:nvSpPr>
          <p:cNvPr id="9" name="Picture Placeholder 1">
            <a:extLst>
              <a:ext uri="{FF2B5EF4-FFF2-40B4-BE49-F238E27FC236}">
                <a16:creationId xmlns:a16="http://schemas.microsoft.com/office/drawing/2014/main" id="{4026022B-24D9-3544-93D6-0F7E4100155D}"/>
              </a:ext>
            </a:extLst>
          </p:cNvPr>
          <p:cNvSpPr>
            <a:spLocks noGrp="1" noChangeAspect="1"/>
          </p:cNvSpPr>
          <p:nvPr>
            <p:ph type="pic" sz="quarter" idx="15"/>
          </p:nvPr>
        </p:nvSpPr>
        <p:spPr>
          <a:xfrm>
            <a:off x="683748" y="2093449"/>
            <a:ext cx="1008000" cy="1260000"/>
          </a:xfrm>
          <a:prstGeom prst="roundRect">
            <a:avLst>
              <a:gd name="adj" fmla="val 13779"/>
            </a:avLst>
          </a:prstGeom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12" name="Details 2">
            <a:extLst>
              <a:ext uri="{FF2B5EF4-FFF2-40B4-BE49-F238E27FC236}">
                <a16:creationId xmlns:a16="http://schemas.microsoft.com/office/drawing/2014/main" id="{8E13F7DE-6845-763B-6E1C-6C6667474318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4338638" y="1949451"/>
            <a:ext cx="3511550" cy="3827463"/>
          </a:xfrm>
          <a:prstGeom prst="roundRect">
            <a:avLst>
              <a:gd name="adj" fmla="val 3588"/>
            </a:avLst>
          </a:prstGeom>
          <a:solidFill>
            <a:schemeClr val="tx2"/>
          </a:solidFill>
        </p:spPr>
        <p:txBody>
          <a:bodyPr lIns="108000" tIns="1548000" rIns="108000" bIns="72000"/>
          <a:lstStyle>
            <a:lvl1pPr algn="l">
              <a:spcBef>
                <a:spcPts val="600"/>
              </a:spcBef>
              <a:spcAft>
                <a:spcPts val="0"/>
              </a:spcAft>
              <a:defRPr sz="1800">
                <a:solidFill>
                  <a:schemeClr val="bg1"/>
                </a:solidFill>
                <a:latin typeface="+mj-lt"/>
                <a:cs typeface="Segoe UI Semilight" panose="020B0402040204020203" pitchFamily="34" charset="0"/>
              </a:defRPr>
            </a:lvl1pPr>
            <a:lvl2pPr marL="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FontTx/>
              <a:buNone/>
              <a:defRPr sz="1600" b="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216000" indent="-216000" algn="l" defTabSz="914400" rtl="0" eaLnBrk="1" latinLnBrk="0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1600" kern="1200">
                <a:solidFill>
                  <a:schemeClr val="bg1"/>
                </a:solidFill>
                <a:latin typeface="+mn-lt"/>
                <a:ea typeface="+mn-ea"/>
                <a:cs typeface="Segoe UI Semibold" panose="020B0702040204020203" pitchFamily="34" charset="0"/>
              </a:defRPr>
            </a:lvl3pPr>
            <a:lvl4pPr marL="432000" indent="-216000" algn="l" defTabSz="914400" rtl="0" eaLnBrk="1" latinLnBrk="0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Tx/>
              <a:buSzPct val="120000"/>
              <a:buFont typeface="Segoe UI" panose="020B0502040204020203" pitchFamily="34" charset="0"/>
              <a:buChar char="–"/>
              <a:defRPr sz="1600" kern="1200">
                <a:solidFill>
                  <a:schemeClr val="bg1"/>
                </a:solidFill>
                <a:latin typeface="+mn-lt"/>
                <a:ea typeface="+mn-ea"/>
                <a:cs typeface="Segoe UI" panose="020B0502040204020203" pitchFamily="34" charset="0"/>
              </a:defRPr>
            </a:lvl4pPr>
            <a:lvl5pPr marL="648000" indent="-216000" algn="l" defTabSz="914400" rtl="0" eaLnBrk="1" latinLnBrk="0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1600" kern="1200">
                <a:solidFill>
                  <a:schemeClr val="bg1"/>
                </a:solidFill>
                <a:latin typeface="+mn-lt"/>
                <a:ea typeface="+mn-ea"/>
                <a:cs typeface="Segoe UI" panose="020B0502040204020203" pitchFamily="34" charset="0"/>
              </a:defRPr>
            </a:lvl5pPr>
            <a:lvl6pPr marL="216000" indent="-216000" algn="l" defTabSz="914400" rtl="0" eaLnBrk="1" latinLnBrk="0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Tx/>
              <a:buFont typeface="+mj-lt"/>
              <a:buAutoNum type="arabicPeriod"/>
              <a:defRPr sz="1600" kern="1200">
                <a:solidFill>
                  <a:schemeClr val="bg1"/>
                </a:solidFill>
                <a:latin typeface="+mn-lt"/>
                <a:ea typeface="+mn-ea"/>
                <a:cs typeface="Segoe UI" panose="020B0502040204020203" pitchFamily="34" charset="0"/>
              </a:defRPr>
            </a:lvl6pPr>
            <a:lvl7pPr marL="432000" indent="-216000" algn="l" defTabSz="914400" rtl="0" eaLnBrk="1" latinLnBrk="0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Tx/>
              <a:buFont typeface="+mj-lt"/>
              <a:buAutoNum type="alphaLcPeriod"/>
              <a:defRPr sz="1600" b="0" kern="1200">
                <a:solidFill>
                  <a:schemeClr val="bg1"/>
                </a:solidFill>
                <a:latin typeface="+mn-lt"/>
                <a:ea typeface="+mn-ea"/>
                <a:cs typeface="Segoe UI" panose="020B0502040204020203" pitchFamily="34" charset="0"/>
              </a:defRPr>
            </a:lvl7pPr>
            <a:lvl8pPr marL="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Tx/>
              <a:buFont typeface="+mj-lt"/>
              <a:buNone/>
              <a:defRPr sz="1600" b="1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8pPr>
            <a:lvl9pPr marL="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Font typeface="Wingdings" panose="05000000000000000000" pitchFamily="2" charset="2"/>
              <a:buNone/>
              <a:defRPr sz="2800" b="0" kern="1200">
                <a:solidFill>
                  <a:schemeClr val="bg1"/>
                </a:solidFill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defRPr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3" name="Name 2">
            <a:extLst>
              <a:ext uri="{FF2B5EF4-FFF2-40B4-BE49-F238E27FC236}">
                <a16:creationId xmlns:a16="http://schemas.microsoft.com/office/drawing/2014/main" id="{F1998292-BB6D-6E26-74DA-9C36FF8E002D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5634637" y="2093449"/>
            <a:ext cx="2071554" cy="1260000"/>
          </a:xfrm>
        </p:spPr>
        <p:txBody>
          <a:bodyPr rIns="144000"/>
          <a:lstStyle>
            <a:lvl1pPr>
              <a:spcBef>
                <a:spcPts val="600"/>
              </a:spcBef>
              <a:spcAft>
                <a:spcPts val="0"/>
              </a:spcAft>
              <a:defRPr sz="1400" cap="all" baseline="0">
                <a:solidFill>
                  <a:schemeClr val="bg1"/>
                </a:solidFill>
                <a:latin typeface="Consolas" panose="020B0609020204030204" pitchFamily="49" charset="0"/>
              </a:defRPr>
            </a:lvl1pPr>
            <a:lvl2pPr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defRPr sz="1400" cap="all" baseline="0">
                <a:solidFill>
                  <a:schemeClr val="bg1"/>
                </a:solidFill>
                <a:latin typeface="Consolas" panose="020B0609020204030204" pitchFamily="49" charset="0"/>
              </a:defRPr>
            </a:lvl2pPr>
            <a:lvl3pPr>
              <a:spcBef>
                <a:spcPts val="600"/>
              </a:spcBef>
              <a:spcAft>
                <a:spcPts val="0"/>
              </a:spcAft>
              <a:buClrTx/>
              <a:defRPr sz="1400" cap="all" baseline="0">
                <a:solidFill>
                  <a:schemeClr val="bg1"/>
                </a:solidFill>
                <a:latin typeface="Consolas" panose="020B0609020204030204" pitchFamily="49" charset="0"/>
              </a:defRPr>
            </a:lvl3pPr>
            <a:lvl4pPr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defRPr sz="1400" cap="all" baseline="0">
                <a:solidFill>
                  <a:schemeClr val="bg1"/>
                </a:solidFill>
                <a:latin typeface="Consolas" panose="020B0609020204030204" pitchFamily="49" charset="0"/>
              </a:defRPr>
            </a:lvl4pPr>
            <a:lvl5pPr>
              <a:spcBef>
                <a:spcPts val="600"/>
              </a:spcBef>
              <a:spcAft>
                <a:spcPts val="0"/>
              </a:spcAft>
              <a:defRPr sz="1400" cap="all" baseline="0">
                <a:solidFill>
                  <a:schemeClr val="bg1"/>
                </a:solidFill>
                <a:latin typeface="Consolas" panose="020B0609020204030204" pitchFamily="49" charset="0"/>
              </a:defRPr>
            </a:lvl5pPr>
            <a:lvl6pPr>
              <a:spcBef>
                <a:spcPts val="600"/>
              </a:spcBef>
              <a:spcAft>
                <a:spcPts val="0"/>
              </a:spcAft>
              <a:defRPr sz="1400" cap="all" baseline="0">
                <a:solidFill>
                  <a:schemeClr val="bg1"/>
                </a:solidFill>
                <a:latin typeface="Consolas" panose="020B0609020204030204" pitchFamily="49" charset="0"/>
              </a:defRPr>
            </a:lvl6pPr>
            <a:lvl7pPr>
              <a:spcBef>
                <a:spcPts val="600"/>
              </a:spcBef>
              <a:spcAft>
                <a:spcPts val="0"/>
              </a:spcAft>
              <a:defRPr sz="1400" cap="all" baseline="0">
                <a:solidFill>
                  <a:schemeClr val="bg1"/>
                </a:solidFill>
                <a:latin typeface="Consolas" panose="020B0609020204030204" pitchFamily="49" charset="0"/>
              </a:defRPr>
            </a:lvl7pPr>
            <a:lvl8pPr>
              <a:spcBef>
                <a:spcPts val="600"/>
              </a:spcBef>
              <a:spcAft>
                <a:spcPts val="0"/>
              </a:spcAft>
              <a:defRPr sz="1400" cap="all" baseline="0">
                <a:solidFill>
                  <a:schemeClr val="bg1"/>
                </a:solidFill>
                <a:latin typeface="Consolas" panose="020B0609020204030204" pitchFamily="49" charset="0"/>
              </a:defRPr>
            </a:lvl8pPr>
            <a:lvl9pPr>
              <a:spcBef>
                <a:spcPts val="600"/>
              </a:spcBef>
              <a:spcAft>
                <a:spcPts val="0"/>
              </a:spcAft>
              <a:defRPr sz="1400" cap="all" baseline="0">
                <a:solidFill>
                  <a:schemeClr val="bg1"/>
                </a:solidFill>
                <a:latin typeface="Consolas" panose="020B0609020204030204" pitchFamily="49" charset="0"/>
              </a:defRPr>
            </a:lvl9pPr>
          </a:lstStyle>
          <a:p>
            <a:r>
              <a:rPr lang="en-US" dirty="0"/>
              <a:t>Insert Name</a:t>
            </a:r>
            <a:br>
              <a:rPr lang="en-US" dirty="0"/>
            </a:br>
            <a:r>
              <a:rPr lang="en-US" dirty="0"/>
              <a:t>Job Title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</a:t>
            </a:r>
          </a:p>
        </p:txBody>
      </p:sp>
      <p:sp>
        <p:nvSpPr>
          <p:cNvPr id="14" name="Picture Placeholder 2">
            <a:extLst>
              <a:ext uri="{FF2B5EF4-FFF2-40B4-BE49-F238E27FC236}">
                <a16:creationId xmlns:a16="http://schemas.microsoft.com/office/drawing/2014/main" id="{59AD4178-5F28-9FA0-AB7C-8BE6E953064A}"/>
              </a:ext>
            </a:extLst>
          </p:cNvPr>
          <p:cNvSpPr>
            <a:spLocks noGrp="1" noChangeAspect="1"/>
          </p:cNvSpPr>
          <p:nvPr>
            <p:ph type="pic" sz="quarter" idx="18"/>
          </p:nvPr>
        </p:nvSpPr>
        <p:spPr>
          <a:xfrm>
            <a:off x="4482637" y="2093449"/>
            <a:ext cx="1008000" cy="1260000"/>
          </a:xfrm>
          <a:prstGeom prst="roundRect">
            <a:avLst>
              <a:gd name="adj" fmla="val 13779"/>
            </a:avLst>
          </a:prstGeom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17" name="Details 3">
            <a:extLst>
              <a:ext uri="{FF2B5EF4-FFF2-40B4-BE49-F238E27FC236}">
                <a16:creationId xmlns:a16="http://schemas.microsoft.com/office/drawing/2014/main" id="{856555AE-D171-8BE3-B5CC-A6C32E55556F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8137527" y="1949451"/>
            <a:ext cx="3511550" cy="3827463"/>
          </a:xfrm>
          <a:prstGeom prst="roundRect">
            <a:avLst>
              <a:gd name="adj" fmla="val 3588"/>
            </a:avLst>
          </a:prstGeom>
          <a:solidFill>
            <a:schemeClr val="tx2"/>
          </a:solidFill>
        </p:spPr>
        <p:txBody>
          <a:bodyPr lIns="108000" tIns="1548000" rIns="108000" bIns="72000"/>
          <a:lstStyle>
            <a:lvl1pPr algn="l">
              <a:spcBef>
                <a:spcPts val="600"/>
              </a:spcBef>
              <a:spcAft>
                <a:spcPts val="0"/>
              </a:spcAft>
              <a:defRPr sz="1800">
                <a:solidFill>
                  <a:schemeClr val="bg1"/>
                </a:solidFill>
                <a:latin typeface="+mj-lt"/>
                <a:cs typeface="Segoe UI Semilight" panose="020B0402040204020203" pitchFamily="34" charset="0"/>
              </a:defRPr>
            </a:lvl1pPr>
            <a:lvl2pPr marL="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FontTx/>
              <a:buNone/>
              <a:defRPr sz="1600" b="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216000" indent="-216000" algn="l" defTabSz="914400" rtl="0" eaLnBrk="1" latinLnBrk="0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1600" kern="1200">
                <a:solidFill>
                  <a:schemeClr val="bg1"/>
                </a:solidFill>
                <a:latin typeface="+mn-lt"/>
                <a:ea typeface="+mn-ea"/>
                <a:cs typeface="Segoe UI Semibold" panose="020B0702040204020203" pitchFamily="34" charset="0"/>
              </a:defRPr>
            </a:lvl3pPr>
            <a:lvl4pPr marL="432000" indent="-216000" algn="l" defTabSz="914400" rtl="0" eaLnBrk="1" latinLnBrk="0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Tx/>
              <a:buSzPct val="120000"/>
              <a:buFont typeface="Segoe UI" panose="020B0502040204020203" pitchFamily="34" charset="0"/>
              <a:buChar char="–"/>
              <a:defRPr sz="1600" kern="1200">
                <a:solidFill>
                  <a:schemeClr val="bg1"/>
                </a:solidFill>
                <a:latin typeface="+mn-lt"/>
                <a:ea typeface="+mn-ea"/>
                <a:cs typeface="Segoe UI" panose="020B0502040204020203" pitchFamily="34" charset="0"/>
              </a:defRPr>
            </a:lvl4pPr>
            <a:lvl5pPr marL="648000" indent="-216000" algn="l" defTabSz="914400" rtl="0" eaLnBrk="1" latinLnBrk="0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1600" kern="1200">
                <a:solidFill>
                  <a:schemeClr val="bg1"/>
                </a:solidFill>
                <a:latin typeface="+mn-lt"/>
                <a:ea typeface="+mn-ea"/>
                <a:cs typeface="Segoe UI" panose="020B0502040204020203" pitchFamily="34" charset="0"/>
              </a:defRPr>
            </a:lvl5pPr>
            <a:lvl6pPr marL="216000" indent="-216000" algn="l" defTabSz="914400" rtl="0" eaLnBrk="1" latinLnBrk="0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Tx/>
              <a:buFont typeface="+mj-lt"/>
              <a:buAutoNum type="arabicPeriod"/>
              <a:defRPr sz="1600" kern="1200">
                <a:solidFill>
                  <a:schemeClr val="bg1"/>
                </a:solidFill>
                <a:latin typeface="+mn-lt"/>
                <a:ea typeface="+mn-ea"/>
                <a:cs typeface="Segoe UI" panose="020B0502040204020203" pitchFamily="34" charset="0"/>
              </a:defRPr>
            </a:lvl6pPr>
            <a:lvl7pPr marL="432000" indent="-216000" algn="l" defTabSz="914400" rtl="0" eaLnBrk="1" latinLnBrk="0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Tx/>
              <a:buFont typeface="+mj-lt"/>
              <a:buAutoNum type="alphaLcPeriod"/>
              <a:defRPr sz="1600" b="0" kern="1200">
                <a:solidFill>
                  <a:schemeClr val="bg1"/>
                </a:solidFill>
                <a:latin typeface="+mn-lt"/>
                <a:ea typeface="+mn-ea"/>
                <a:cs typeface="Segoe UI" panose="020B0502040204020203" pitchFamily="34" charset="0"/>
              </a:defRPr>
            </a:lvl7pPr>
            <a:lvl8pPr marL="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Tx/>
              <a:buFont typeface="+mj-lt"/>
              <a:buNone/>
              <a:defRPr sz="1600" b="1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8pPr>
            <a:lvl9pPr marL="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Font typeface="Wingdings" panose="05000000000000000000" pitchFamily="2" charset="2"/>
              <a:buNone/>
              <a:defRPr sz="2800" b="0" kern="1200">
                <a:solidFill>
                  <a:schemeClr val="bg1"/>
                </a:solidFill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defRPr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8" name="Name 3">
            <a:extLst>
              <a:ext uri="{FF2B5EF4-FFF2-40B4-BE49-F238E27FC236}">
                <a16:creationId xmlns:a16="http://schemas.microsoft.com/office/drawing/2014/main" id="{1453C35D-0EB8-CC06-E758-C66139AEE723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9433526" y="2093449"/>
            <a:ext cx="2071554" cy="1260000"/>
          </a:xfrm>
        </p:spPr>
        <p:txBody>
          <a:bodyPr rIns="144000"/>
          <a:lstStyle>
            <a:lvl1pPr>
              <a:spcBef>
                <a:spcPts val="600"/>
              </a:spcBef>
              <a:spcAft>
                <a:spcPts val="0"/>
              </a:spcAft>
              <a:defRPr sz="1400" cap="all" baseline="0">
                <a:solidFill>
                  <a:schemeClr val="bg1"/>
                </a:solidFill>
                <a:latin typeface="Consolas" panose="020B0609020204030204" pitchFamily="49" charset="0"/>
              </a:defRPr>
            </a:lvl1pPr>
            <a:lvl2pPr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defRPr sz="1400" cap="all" baseline="0">
                <a:solidFill>
                  <a:schemeClr val="bg1"/>
                </a:solidFill>
                <a:latin typeface="Consolas" panose="020B0609020204030204" pitchFamily="49" charset="0"/>
              </a:defRPr>
            </a:lvl2pPr>
            <a:lvl3pPr>
              <a:spcBef>
                <a:spcPts val="600"/>
              </a:spcBef>
              <a:spcAft>
                <a:spcPts val="0"/>
              </a:spcAft>
              <a:buClrTx/>
              <a:defRPr sz="1400" cap="all" baseline="0">
                <a:solidFill>
                  <a:schemeClr val="bg1"/>
                </a:solidFill>
                <a:latin typeface="Consolas" panose="020B0609020204030204" pitchFamily="49" charset="0"/>
              </a:defRPr>
            </a:lvl3pPr>
            <a:lvl4pPr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defRPr sz="1400" cap="all" baseline="0">
                <a:solidFill>
                  <a:schemeClr val="bg1"/>
                </a:solidFill>
                <a:latin typeface="Consolas" panose="020B0609020204030204" pitchFamily="49" charset="0"/>
              </a:defRPr>
            </a:lvl4pPr>
            <a:lvl5pPr>
              <a:spcBef>
                <a:spcPts val="600"/>
              </a:spcBef>
              <a:spcAft>
                <a:spcPts val="0"/>
              </a:spcAft>
              <a:defRPr sz="1400" cap="all" baseline="0">
                <a:solidFill>
                  <a:schemeClr val="bg1"/>
                </a:solidFill>
                <a:latin typeface="Consolas" panose="020B0609020204030204" pitchFamily="49" charset="0"/>
              </a:defRPr>
            </a:lvl5pPr>
            <a:lvl6pPr>
              <a:spcBef>
                <a:spcPts val="600"/>
              </a:spcBef>
              <a:spcAft>
                <a:spcPts val="0"/>
              </a:spcAft>
              <a:defRPr sz="1400" cap="all" baseline="0">
                <a:solidFill>
                  <a:schemeClr val="bg1"/>
                </a:solidFill>
                <a:latin typeface="Consolas" panose="020B0609020204030204" pitchFamily="49" charset="0"/>
              </a:defRPr>
            </a:lvl6pPr>
            <a:lvl7pPr>
              <a:spcBef>
                <a:spcPts val="600"/>
              </a:spcBef>
              <a:spcAft>
                <a:spcPts val="0"/>
              </a:spcAft>
              <a:defRPr sz="1400" cap="all" baseline="0">
                <a:solidFill>
                  <a:schemeClr val="bg1"/>
                </a:solidFill>
                <a:latin typeface="Consolas" panose="020B0609020204030204" pitchFamily="49" charset="0"/>
              </a:defRPr>
            </a:lvl7pPr>
            <a:lvl8pPr>
              <a:spcBef>
                <a:spcPts val="600"/>
              </a:spcBef>
              <a:spcAft>
                <a:spcPts val="0"/>
              </a:spcAft>
              <a:defRPr sz="1400" cap="all" baseline="0">
                <a:solidFill>
                  <a:schemeClr val="bg1"/>
                </a:solidFill>
                <a:latin typeface="Consolas" panose="020B0609020204030204" pitchFamily="49" charset="0"/>
              </a:defRPr>
            </a:lvl8pPr>
            <a:lvl9pPr>
              <a:spcBef>
                <a:spcPts val="600"/>
              </a:spcBef>
              <a:spcAft>
                <a:spcPts val="0"/>
              </a:spcAft>
              <a:defRPr sz="1400" cap="all" baseline="0">
                <a:solidFill>
                  <a:schemeClr val="bg1"/>
                </a:solidFill>
                <a:latin typeface="Consolas" panose="020B0609020204030204" pitchFamily="49" charset="0"/>
              </a:defRPr>
            </a:lvl9pPr>
          </a:lstStyle>
          <a:p>
            <a:r>
              <a:rPr lang="en-US" dirty="0"/>
              <a:t>Insert Name</a:t>
            </a:r>
            <a:br>
              <a:rPr lang="en-US" dirty="0"/>
            </a:br>
            <a:r>
              <a:rPr lang="en-US" dirty="0"/>
              <a:t>Job Title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</a:t>
            </a:r>
          </a:p>
        </p:txBody>
      </p:sp>
      <p:sp>
        <p:nvSpPr>
          <p:cNvPr id="19" name="Picture Placeholder 3">
            <a:extLst>
              <a:ext uri="{FF2B5EF4-FFF2-40B4-BE49-F238E27FC236}">
                <a16:creationId xmlns:a16="http://schemas.microsoft.com/office/drawing/2014/main" id="{4736895C-5E94-D408-8F16-F55A00847E28}"/>
              </a:ext>
            </a:extLst>
          </p:cNvPr>
          <p:cNvSpPr>
            <a:spLocks noGrp="1" noChangeAspect="1"/>
          </p:cNvSpPr>
          <p:nvPr>
            <p:ph type="pic" sz="quarter" idx="21"/>
          </p:nvPr>
        </p:nvSpPr>
        <p:spPr>
          <a:xfrm>
            <a:off x="8281526" y="2093449"/>
            <a:ext cx="1008000" cy="1260000"/>
          </a:xfrm>
          <a:prstGeom prst="roundRect">
            <a:avLst>
              <a:gd name="adj" fmla="val 13779"/>
            </a:avLst>
          </a:prstGeom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7" name="Footer Placeholder">
            <a:extLst>
              <a:ext uri="{FF2B5EF4-FFF2-40B4-BE49-F238E27FC236}">
                <a16:creationId xmlns:a16="http://schemas.microsoft.com/office/drawing/2014/main" id="{66BB9439-3BD5-6086-39A3-D0E7ACB033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To Insert document name go to Insert &gt; Header &amp; Footer</a:t>
            </a:r>
            <a:endParaRPr lang="en-GB" dirty="0"/>
          </a:p>
        </p:txBody>
      </p:sp>
      <p:sp>
        <p:nvSpPr>
          <p:cNvPr id="8" name="Slide Number Placeholder">
            <a:extLst>
              <a:ext uri="{FF2B5EF4-FFF2-40B4-BE49-F238E27FC236}">
                <a16:creationId xmlns:a16="http://schemas.microsoft.com/office/drawing/2014/main" id="{5DBFFC9A-7970-96AB-7D7F-53E0A4711C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A0B1D3-1885-42CB-AC73-9FFCE49556F9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3" name="Date Placeholder">
            <a:extLst>
              <a:ext uri="{FF2B5EF4-FFF2-40B4-BE49-F238E27FC236}">
                <a16:creationId xmlns:a16="http://schemas.microsoft.com/office/drawing/2014/main" id="{BFEB7FD5-474A-C8E7-E578-DB226F18324D}"/>
              </a:ext>
            </a:extLst>
          </p:cNvPr>
          <p:cNvSpPr>
            <a:spLocks noGrp="1"/>
          </p:cNvSpPr>
          <p:nvPr>
            <p:ph type="dt" sz="half" idx="22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1372048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2" pos="3840">
          <p15:clr>
            <a:srgbClr val="FBAE40"/>
          </p15:clr>
        </p15:guide>
        <p15:guide id="3" orient="horz" pos="2342">
          <p15:clr>
            <a:srgbClr val="FBAE40"/>
          </p15:clr>
        </p15:guide>
        <p15:guide id="4" orient="horz" pos="2523" userDrawn="1">
          <p15:clr>
            <a:srgbClr val="FBAE40"/>
          </p15:clr>
        </p15:guide>
      </p15:sldGuideLst>
    </p:ext>
  </p:extLst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am Page 6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">
            <a:extLst>
              <a:ext uri="{FF2B5EF4-FFF2-40B4-BE49-F238E27FC236}">
                <a16:creationId xmlns:a16="http://schemas.microsoft.com/office/drawing/2014/main" id="{BD0754D8-F68E-9A12-90E8-B524240C90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9751" y="460375"/>
            <a:ext cx="11110912" cy="553997"/>
          </a:xfrm>
        </p:spPr>
        <p:txBody>
          <a:bodyPr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2" name="Subtitle">
            <a:extLst>
              <a:ext uri="{FF2B5EF4-FFF2-40B4-BE49-F238E27FC236}">
                <a16:creationId xmlns:a16="http://schemas.microsoft.com/office/drawing/2014/main" id="{B3B796FD-83F0-6A3C-B40D-30BADF98CA8E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539751" y="1374373"/>
            <a:ext cx="11110913" cy="288000"/>
          </a:xfrm>
        </p:spPr>
        <p:txBody>
          <a:bodyPr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800"/>
              </a:spcBef>
              <a:spcAft>
                <a:spcPts val="300"/>
              </a:spcAft>
              <a:buClr>
                <a:schemeClr val="accent1"/>
              </a:buClr>
              <a:buFont typeface="Wingdings" panose="05000000000000000000" pitchFamily="2" charset="2"/>
              <a:buNone/>
              <a:defRPr sz="2000" b="0" kern="120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300"/>
              </a:spcAft>
              <a:buClr>
                <a:schemeClr val="accent1"/>
              </a:buClr>
              <a:buFontTx/>
              <a:buNone/>
              <a:defRPr sz="16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0" indent="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300"/>
              </a:spcAft>
              <a:buClr>
                <a:schemeClr val="accent1"/>
              </a:buClr>
              <a:buFont typeface="Wingdings" panose="05000000000000000000" pitchFamily="2" charset="2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Segoe UI Semibold" panose="020B0702040204020203" pitchFamily="34" charset="0"/>
              </a:defRPr>
            </a:lvl3pPr>
            <a:lvl4pPr marL="216000" indent="-216000" algn="l" defTabSz="914400" rtl="0" eaLnBrk="1" latinLnBrk="0" hangingPunct="1">
              <a:lnSpc>
                <a:spcPct val="90000"/>
              </a:lnSpc>
              <a:spcBef>
                <a:spcPts val="600"/>
              </a:spcBef>
              <a:spcAft>
                <a:spcPts val="30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Segoe UI" panose="020B0502040204020203" pitchFamily="34" charset="0"/>
              </a:defRPr>
            </a:lvl4pPr>
            <a:lvl5pPr marL="432000" indent="-216000" algn="l" defTabSz="914400" rtl="0" eaLnBrk="1" latinLnBrk="0" hangingPunct="1">
              <a:lnSpc>
                <a:spcPct val="90000"/>
              </a:lnSpc>
              <a:spcBef>
                <a:spcPts val="600"/>
              </a:spcBef>
              <a:spcAft>
                <a:spcPts val="300"/>
              </a:spcAft>
              <a:buClr>
                <a:schemeClr val="tx2"/>
              </a:buClr>
              <a:buSzPct val="120000"/>
              <a:buFont typeface="Segoe UI" panose="020B0502040204020203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Segoe UI" panose="020B0502040204020203" pitchFamily="34" charset="0"/>
              </a:defRPr>
            </a:lvl5pPr>
            <a:lvl6pPr marL="648000" indent="-216000" algn="l" defTabSz="914400" rtl="0" eaLnBrk="1" latinLnBrk="0" hangingPunct="1">
              <a:lnSpc>
                <a:spcPct val="90000"/>
              </a:lnSpc>
              <a:spcBef>
                <a:spcPts val="600"/>
              </a:spcBef>
              <a:spcAft>
                <a:spcPts val="30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Segoe UI" panose="020B0502040204020203" pitchFamily="34" charset="0"/>
              </a:defRPr>
            </a:lvl6pPr>
            <a:lvl7pPr marL="216000" indent="-216000" algn="l" defTabSz="914400" rtl="0" eaLnBrk="1" latinLnBrk="0" hangingPunct="1">
              <a:lnSpc>
                <a:spcPct val="90000"/>
              </a:lnSpc>
              <a:spcBef>
                <a:spcPts val="600"/>
              </a:spcBef>
              <a:spcAft>
                <a:spcPts val="300"/>
              </a:spcAft>
              <a:buClrTx/>
              <a:buFont typeface="+mj-lt"/>
              <a:buAutoNum type="arabicPeriod"/>
              <a:defRPr sz="1600" b="0" kern="1200">
                <a:solidFill>
                  <a:schemeClr val="tx1"/>
                </a:solidFill>
                <a:latin typeface="+mn-lt"/>
                <a:ea typeface="+mn-ea"/>
                <a:cs typeface="Segoe UI" panose="020B0502040204020203" pitchFamily="34" charset="0"/>
              </a:defRPr>
            </a:lvl7pPr>
            <a:lvl8pPr marL="432000" indent="-216000" algn="l" defTabSz="914400" rtl="0" eaLnBrk="1" latinLnBrk="0" hangingPunct="1">
              <a:lnSpc>
                <a:spcPct val="90000"/>
              </a:lnSpc>
              <a:spcBef>
                <a:spcPts val="600"/>
              </a:spcBef>
              <a:spcAft>
                <a:spcPts val="300"/>
              </a:spcAft>
              <a:buClrTx/>
              <a:buFont typeface="+mj-lt"/>
              <a:buAutoNum type="alphaLcPeriod"/>
              <a:defRPr sz="16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0" indent="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Font typeface="Wingdings" panose="05000000000000000000" pitchFamily="2" charset="2"/>
              <a:buNone/>
              <a:defRPr sz="2800" b="0" kern="1200">
                <a:solidFill>
                  <a:schemeClr val="tx2"/>
                </a:solidFill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defRPr>
            </a:lvl9pPr>
          </a:lstStyle>
          <a:p>
            <a:r>
              <a:rPr lang="en-US" dirty="0"/>
              <a:t>Click to add subtitle</a:t>
            </a:r>
          </a:p>
        </p:txBody>
      </p:sp>
      <p:sp>
        <p:nvSpPr>
          <p:cNvPr id="4" name="Details 1">
            <a:extLst>
              <a:ext uri="{FF2B5EF4-FFF2-40B4-BE49-F238E27FC236}">
                <a16:creationId xmlns:a16="http://schemas.microsoft.com/office/drawing/2014/main" id="{1E0B89AD-2C4E-64D0-F564-11D421F48BB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39749" y="1949452"/>
            <a:ext cx="3511550" cy="1768474"/>
          </a:xfrm>
          <a:prstGeom prst="roundRect">
            <a:avLst>
              <a:gd name="adj" fmla="val 7125"/>
            </a:avLst>
          </a:prstGeom>
          <a:solidFill>
            <a:schemeClr val="tx2"/>
          </a:solidFill>
        </p:spPr>
        <p:txBody>
          <a:bodyPr lIns="108000" tIns="828000" rIns="108000" bIns="72000"/>
          <a:lstStyle>
            <a:lvl1pPr algn="l">
              <a:spcBef>
                <a:spcPts val="600"/>
              </a:spcBef>
              <a:spcAft>
                <a:spcPts val="0"/>
              </a:spcAft>
              <a:defRPr sz="1400">
                <a:solidFill>
                  <a:schemeClr val="bg1"/>
                </a:solidFill>
                <a:latin typeface="+mj-lt"/>
                <a:cs typeface="Segoe UI Semilight" panose="020B0402040204020203" pitchFamily="34" charset="0"/>
              </a:defRPr>
            </a:lvl1pPr>
            <a:lvl2pPr marL="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FontTx/>
              <a:buNone/>
              <a:defRPr sz="1200" b="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216000" indent="-216000" algn="l" defTabSz="914400" rtl="0" eaLnBrk="1" latinLnBrk="0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1200" kern="1200">
                <a:solidFill>
                  <a:schemeClr val="bg1"/>
                </a:solidFill>
                <a:latin typeface="+mn-lt"/>
                <a:ea typeface="+mn-ea"/>
                <a:cs typeface="Segoe UI Semibold" panose="020B0702040204020203" pitchFamily="34" charset="0"/>
              </a:defRPr>
            </a:lvl3pPr>
            <a:lvl4pPr marL="432000" indent="-216000" algn="l" defTabSz="914400" rtl="0" eaLnBrk="1" latinLnBrk="0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Tx/>
              <a:buSzPct val="120000"/>
              <a:buFont typeface="Segoe UI" panose="020B0502040204020203" pitchFamily="34" charset="0"/>
              <a:buChar char="–"/>
              <a:defRPr sz="1200" kern="1200">
                <a:solidFill>
                  <a:schemeClr val="bg1"/>
                </a:solidFill>
                <a:latin typeface="+mn-lt"/>
                <a:ea typeface="+mn-ea"/>
                <a:cs typeface="Segoe UI" panose="020B0502040204020203" pitchFamily="34" charset="0"/>
              </a:defRPr>
            </a:lvl4pPr>
            <a:lvl5pPr marL="648000" indent="-216000" algn="l" defTabSz="914400" rtl="0" eaLnBrk="1" latinLnBrk="0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1200" kern="1200">
                <a:solidFill>
                  <a:schemeClr val="bg1"/>
                </a:solidFill>
                <a:latin typeface="+mn-lt"/>
                <a:ea typeface="+mn-ea"/>
                <a:cs typeface="Segoe UI" panose="020B0502040204020203" pitchFamily="34" charset="0"/>
              </a:defRPr>
            </a:lvl5pPr>
            <a:lvl6pPr marL="216000" indent="-216000" algn="l" defTabSz="914400" rtl="0" eaLnBrk="1" latinLnBrk="0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Tx/>
              <a:buFont typeface="+mj-lt"/>
              <a:buAutoNum type="arabicPeriod"/>
              <a:defRPr sz="1200" kern="1200">
                <a:solidFill>
                  <a:schemeClr val="bg1"/>
                </a:solidFill>
                <a:latin typeface="+mn-lt"/>
                <a:ea typeface="+mn-ea"/>
                <a:cs typeface="Segoe UI" panose="020B0502040204020203" pitchFamily="34" charset="0"/>
              </a:defRPr>
            </a:lvl6pPr>
            <a:lvl7pPr marL="432000" indent="-216000" algn="l" defTabSz="914400" rtl="0" eaLnBrk="1" latinLnBrk="0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Tx/>
              <a:buFont typeface="+mj-lt"/>
              <a:buAutoNum type="alphaLcPeriod"/>
              <a:defRPr sz="1200" b="0" kern="1200">
                <a:solidFill>
                  <a:schemeClr val="bg1"/>
                </a:solidFill>
                <a:latin typeface="+mn-lt"/>
                <a:ea typeface="+mn-ea"/>
                <a:cs typeface="Segoe UI" panose="020B0502040204020203" pitchFamily="34" charset="0"/>
              </a:defRPr>
            </a:lvl7pPr>
            <a:lvl8pPr marL="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Tx/>
              <a:buFont typeface="+mj-lt"/>
              <a:buNone/>
              <a:defRPr sz="1200" b="1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8pPr>
            <a:lvl9pPr marL="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Font typeface="Wingdings" panose="05000000000000000000" pitchFamily="2" charset="2"/>
              <a:buNone/>
              <a:defRPr sz="2000" b="0" kern="1200">
                <a:solidFill>
                  <a:schemeClr val="bg1"/>
                </a:solidFill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defRPr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5" name="Name 1">
            <a:extLst>
              <a:ext uri="{FF2B5EF4-FFF2-40B4-BE49-F238E27FC236}">
                <a16:creationId xmlns:a16="http://schemas.microsoft.com/office/drawing/2014/main" id="{F40D39D7-1F1F-F532-E6AD-2B38C321654A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288548" y="2093449"/>
            <a:ext cx="2618752" cy="576000"/>
          </a:xfrm>
        </p:spPr>
        <p:txBody>
          <a:bodyPr rIns="144000" anchor="b" anchorCtr="0"/>
          <a:lstStyle>
            <a:lvl1pPr>
              <a:spcBef>
                <a:spcPts val="600"/>
              </a:spcBef>
              <a:spcAft>
                <a:spcPts val="0"/>
              </a:spcAft>
              <a:defRPr sz="1200" cap="all" baseline="0">
                <a:solidFill>
                  <a:schemeClr val="bg1"/>
                </a:solidFill>
                <a:latin typeface="Consolas" panose="020B0609020204030204" pitchFamily="49" charset="0"/>
              </a:defRPr>
            </a:lvl1pPr>
            <a:lvl2pPr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defRPr sz="1200" cap="all" baseline="0">
                <a:solidFill>
                  <a:schemeClr val="bg1"/>
                </a:solidFill>
                <a:latin typeface="Consolas" panose="020B0609020204030204" pitchFamily="49" charset="0"/>
              </a:defRPr>
            </a:lvl2pPr>
            <a:lvl3pPr>
              <a:spcBef>
                <a:spcPts val="600"/>
              </a:spcBef>
              <a:spcAft>
                <a:spcPts val="0"/>
              </a:spcAft>
              <a:buClrTx/>
              <a:defRPr sz="1200" cap="all" baseline="0">
                <a:solidFill>
                  <a:schemeClr val="bg1"/>
                </a:solidFill>
                <a:latin typeface="Consolas" panose="020B0609020204030204" pitchFamily="49" charset="0"/>
              </a:defRPr>
            </a:lvl3pPr>
            <a:lvl4pPr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defRPr sz="1200" cap="all" baseline="0">
                <a:solidFill>
                  <a:schemeClr val="bg1"/>
                </a:solidFill>
                <a:latin typeface="Consolas" panose="020B0609020204030204" pitchFamily="49" charset="0"/>
              </a:defRPr>
            </a:lvl4pPr>
            <a:lvl5pPr>
              <a:spcBef>
                <a:spcPts val="600"/>
              </a:spcBef>
              <a:spcAft>
                <a:spcPts val="0"/>
              </a:spcAft>
              <a:defRPr sz="1200" cap="all" baseline="0">
                <a:solidFill>
                  <a:schemeClr val="bg1"/>
                </a:solidFill>
                <a:latin typeface="Consolas" panose="020B0609020204030204" pitchFamily="49" charset="0"/>
              </a:defRPr>
            </a:lvl5pPr>
            <a:lvl6pPr>
              <a:spcBef>
                <a:spcPts val="600"/>
              </a:spcBef>
              <a:spcAft>
                <a:spcPts val="0"/>
              </a:spcAft>
              <a:defRPr sz="1200" cap="all" baseline="0">
                <a:solidFill>
                  <a:schemeClr val="bg1"/>
                </a:solidFill>
                <a:latin typeface="Consolas" panose="020B0609020204030204" pitchFamily="49" charset="0"/>
              </a:defRPr>
            </a:lvl6pPr>
            <a:lvl7pPr>
              <a:spcBef>
                <a:spcPts val="600"/>
              </a:spcBef>
              <a:spcAft>
                <a:spcPts val="0"/>
              </a:spcAft>
              <a:defRPr sz="1200" cap="all" baseline="0">
                <a:solidFill>
                  <a:schemeClr val="bg1"/>
                </a:solidFill>
                <a:latin typeface="Consolas" panose="020B0609020204030204" pitchFamily="49" charset="0"/>
              </a:defRPr>
            </a:lvl7pPr>
            <a:lvl8pPr>
              <a:spcBef>
                <a:spcPts val="600"/>
              </a:spcBef>
              <a:spcAft>
                <a:spcPts val="0"/>
              </a:spcAft>
              <a:defRPr sz="1200" cap="all" baseline="0">
                <a:solidFill>
                  <a:schemeClr val="bg1"/>
                </a:solidFill>
                <a:latin typeface="Consolas" panose="020B0609020204030204" pitchFamily="49" charset="0"/>
              </a:defRPr>
            </a:lvl8pPr>
            <a:lvl9pPr>
              <a:spcBef>
                <a:spcPts val="600"/>
              </a:spcBef>
              <a:spcAft>
                <a:spcPts val="0"/>
              </a:spcAft>
              <a:defRPr sz="1200" cap="all" baseline="0">
                <a:solidFill>
                  <a:schemeClr val="bg1"/>
                </a:solidFill>
                <a:latin typeface="Consolas" panose="020B0609020204030204" pitchFamily="49" charset="0"/>
              </a:defRPr>
            </a:lvl9pPr>
          </a:lstStyle>
          <a:p>
            <a:r>
              <a:rPr lang="en-US" dirty="0"/>
              <a:t>Insert Name</a:t>
            </a:r>
            <a:br>
              <a:rPr lang="en-US" dirty="0"/>
            </a:br>
            <a:r>
              <a:rPr lang="en-US" dirty="0"/>
              <a:t>Job Title</a:t>
            </a:r>
          </a:p>
          <a:p>
            <a:pPr lvl="1"/>
            <a:r>
              <a:rPr lang="en-GB" dirty="0"/>
              <a:t>Second level</a:t>
            </a:r>
          </a:p>
        </p:txBody>
      </p:sp>
      <p:sp>
        <p:nvSpPr>
          <p:cNvPr id="9" name="Picture Placeholder 1">
            <a:extLst>
              <a:ext uri="{FF2B5EF4-FFF2-40B4-BE49-F238E27FC236}">
                <a16:creationId xmlns:a16="http://schemas.microsoft.com/office/drawing/2014/main" id="{4026022B-24D9-3544-93D6-0F7E4100155D}"/>
              </a:ext>
            </a:extLst>
          </p:cNvPr>
          <p:cNvSpPr>
            <a:spLocks noGrp="1" noChangeAspect="1"/>
          </p:cNvSpPr>
          <p:nvPr>
            <p:ph type="pic" sz="quarter" idx="15"/>
          </p:nvPr>
        </p:nvSpPr>
        <p:spPr>
          <a:xfrm>
            <a:off x="683748" y="2093449"/>
            <a:ext cx="460800" cy="576000"/>
          </a:xfrm>
          <a:prstGeom prst="roundRect">
            <a:avLst>
              <a:gd name="adj" fmla="val 27343"/>
            </a:avLst>
          </a:prstGeom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12" name="Details 2">
            <a:extLst>
              <a:ext uri="{FF2B5EF4-FFF2-40B4-BE49-F238E27FC236}">
                <a16:creationId xmlns:a16="http://schemas.microsoft.com/office/drawing/2014/main" id="{8E13F7DE-6845-763B-6E1C-6C6667474318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4338638" y="1949452"/>
            <a:ext cx="3511550" cy="1768474"/>
          </a:xfrm>
          <a:prstGeom prst="roundRect">
            <a:avLst>
              <a:gd name="adj" fmla="val 7125"/>
            </a:avLst>
          </a:prstGeom>
          <a:solidFill>
            <a:schemeClr val="tx2"/>
          </a:solidFill>
        </p:spPr>
        <p:txBody>
          <a:bodyPr lIns="108000" tIns="828000" rIns="108000" bIns="72000"/>
          <a:lstStyle>
            <a:lvl1pPr algn="l">
              <a:spcBef>
                <a:spcPts val="600"/>
              </a:spcBef>
              <a:spcAft>
                <a:spcPts val="0"/>
              </a:spcAft>
              <a:defRPr sz="1400">
                <a:solidFill>
                  <a:schemeClr val="bg1"/>
                </a:solidFill>
                <a:latin typeface="+mj-lt"/>
                <a:cs typeface="Segoe UI Semilight" panose="020B0402040204020203" pitchFamily="34" charset="0"/>
              </a:defRPr>
            </a:lvl1pPr>
            <a:lvl2pPr marL="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FontTx/>
              <a:buNone/>
              <a:defRPr sz="1200" b="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216000" indent="-216000" algn="l" defTabSz="914400" rtl="0" eaLnBrk="1" latinLnBrk="0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1200" kern="1200">
                <a:solidFill>
                  <a:schemeClr val="bg1"/>
                </a:solidFill>
                <a:latin typeface="+mn-lt"/>
                <a:ea typeface="+mn-ea"/>
                <a:cs typeface="Segoe UI Semibold" panose="020B0702040204020203" pitchFamily="34" charset="0"/>
              </a:defRPr>
            </a:lvl3pPr>
            <a:lvl4pPr marL="432000" indent="-216000" algn="l" defTabSz="914400" rtl="0" eaLnBrk="1" latinLnBrk="0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Tx/>
              <a:buSzPct val="120000"/>
              <a:buFont typeface="Segoe UI" panose="020B0502040204020203" pitchFamily="34" charset="0"/>
              <a:buChar char="–"/>
              <a:defRPr sz="1200" kern="1200">
                <a:solidFill>
                  <a:schemeClr val="bg1"/>
                </a:solidFill>
                <a:latin typeface="+mn-lt"/>
                <a:ea typeface="+mn-ea"/>
                <a:cs typeface="Segoe UI" panose="020B0502040204020203" pitchFamily="34" charset="0"/>
              </a:defRPr>
            </a:lvl4pPr>
            <a:lvl5pPr marL="648000" indent="-216000" algn="l" defTabSz="914400" rtl="0" eaLnBrk="1" latinLnBrk="0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1200" kern="1200">
                <a:solidFill>
                  <a:schemeClr val="bg1"/>
                </a:solidFill>
                <a:latin typeface="+mn-lt"/>
                <a:ea typeface="+mn-ea"/>
                <a:cs typeface="Segoe UI" panose="020B0502040204020203" pitchFamily="34" charset="0"/>
              </a:defRPr>
            </a:lvl5pPr>
            <a:lvl6pPr marL="216000" indent="-216000" algn="l" defTabSz="914400" rtl="0" eaLnBrk="1" latinLnBrk="0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Tx/>
              <a:buFont typeface="+mj-lt"/>
              <a:buAutoNum type="arabicPeriod"/>
              <a:defRPr sz="1200" kern="1200">
                <a:solidFill>
                  <a:schemeClr val="bg1"/>
                </a:solidFill>
                <a:latin typeface="+mn-lt"/>
                <a:ea typeface="+mn-ea"/>
                <a:cs typeface="Segoe UI" panose="020B0502040204020203" pitchFamily="34" charset="0"/>
              </a:defRPr>
            </a:lvl6pPr>
            <a:lvl7pPr marL="432000" indent="-216000" algn="l" defTabSz="914400" rtl="0" eaLnBrk="1" latinLnBrk="0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Tx/>
              <a:buFont typeface="+mj-lt"/>
              <a:buAutoNum type="alphaLcPeriod"/>
              <a:defRPr sz="1200" b="0" kern="1200">
                <a:solidFill>
                  <a:schemeClr val="bg1"/>
                </a:solidFill>
                <a:latin typeface="+mn-lt"/>
                <a:ea typeface="+mn-ea"/>
                <a:cs typeface="Segoe UI" panose="020B0502040204020203" pitchFamily="34" charset="0"/>
              </a:defRPr>
            </a:lvl7pPr>
            <a:lvl8pPr marL="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Tx/>
              <a:buFont typeface="+mj-lt"/>
              <a:buNone/>
              <a:defRPr sz="1200" b="1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8pPr>
            <a:lvl9pPr marL="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Font typeface="Wingdings" panose="05000000000000000000" pitchFamily="2" charset="2"/>
              <a:buNone/>
              <a:defRPr sz="2000" b="0" kern="1200">
                <a:solidFill>
                  <a:schemeClr val="bg1"/>
                </a:solidFill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defRPr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13" name="Name 2">
            <a:extLst>
              <a:ext uri="{FF2B5EF4-FFF2-40B4-BE49-F238E27FC236}">
                <a16:creationId xmlns:a16="http://schemas.microsoft.com/office/drawing/2014/main" id="{F1998292-BB6D-6E26-74DA-9C36FF8E002D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5087437" y="2093449"/>
            <a:ext cx="2618752" cy="576000"/>
          </a:xfrm>
        </p:spPr>
        <p:txBody>
          <a:bodyPr rIns="144000" anchor="b" anchorCtr="0"/>
          <a:lstStyle>
            <a:lvl1pPr>
              <a:spcBef>
                <a:spcPts val="600"/>
              </a:spcBef>
              <a:spcAft>
                <a:spcPts val="0"/>
              </a:spcAft>
              <a:defRPr sz="1200" cap="all" baseline="0">
                <a:solidFill>
                  <a:schemeClr val="bg1"/>
                </a:solidFill>
                <a:latin typeface="Consolas" panose="020B0609020204030204" pitchFamily="49" charset="0"/>
              </a:defRPr>
            </a:lvl1pPr>
            <a:lvl2pPr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defRPr sz="1200" cap="all" baseline="0">
                <a:solidFill>
                  <a:schemeClr val="bg1"/>
                </a:solidFill>
                <a:latin typeface="Consolas" panose="020B0609020204030204" pitchFamily="49" charset="0"/>
              </a:defRPr>
            </a:lvl2pPr>
            <a:lvl3pPr>
              <a:spcBef>
                <a:spcPts val="600"/>
              </a:spcBef>
              <a:spcAft>
                <a:spcPts val="0"/>
              </a:spcAft>
              <a:buClrTx/>
              <a:defRPr sz="1200" cap="all" baseline="0">
                <a:solidFill>
                  <a:schemeClr val="bg1"/>
                </a:solidFill>
                <a:latin typeface="Consolas" panose="020B0609020204030204" pitchFamily="49" charset="0"/>
              </a:defRPr>
            </a:lvl3pPr>
            <a:lvl4pPr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defRPr sz="1200" cap="all" baseline="0">
                <a:solidFill>
                  <a:schemeClr val="bg1"/>
                </a:solidFill>
                <a:latin typeface="Consolas" panose="020B0609020204030204" pitchFamily="49" charset="0"/>
              </a:defRPr>
            </a:lvl4pPr>
            <a:lvl5pPr>
              <a:spcBef>
                <a:spcPts val="600"/>
              </a:spcBef>
              <a:spcAft>
                <a:spcPts val="0"/>
              </a:spcAft>
              <a:defRPr sz="1200" cap="all" baseline="0">
                <a:solidFill>
                  <a:schemeClr val="bg1"/>
                </a:solidFill>
                <a:latin typeface="Consolas" panose="020B0609020204030204" pitchFamily="49" charset="0"/>
              </a:defRPr>
            </a:lvl5pPr>
            <a:lvl6pPr>
              <a:spcBef>
                <a:spcPts val="600"/>
              </a:spcBef>
              <a:spcAft>
                <a:spcPts val="0"/>
              </a:spcAft>
              <a:defRPr sz="1200" cap="all" baseline="0">
                <a:solidFill>
                  <a:schemeClr val="bg1"/>
                </a:solidFill>
                <a:latin typeface="Consolas" panose="020B0609020204030204" pitchFamily="49" charset="0"/>
              </a:defRPr>
            </a:lvl6pPr>
            <a:lvl7pPr>
              <a:spcBef>
                <a:spcPts val="600"/>
              </a:spcBef>
              <a:spcAft>
                <a:spcPts val="0"/>
              </a:spcAft>
              <a:defRPr sz="1200" cap="all" baseline="0">
                <a:solidFill>
                  <a:schemeClr val="bg1"/>
                </a:solidFill>
                <a:latin typeface="Consolas" panose="020B0609020204030204" pitchFamily="49" charset="0"/>
              </a:defRPr>
            </a:lvl7pPr>
            <a:lvl8pPr>
              <a:spcBef>
                <a:spcPts val="600"/>
              </a:spcBef>
              <a:spcAft>
                <a:spcPts val="0"/>
              </a:spcAft>
              <a:defRPr sz="1200" cap="all" baseline="0">
                <a:solidFill>
                  <a:schemeClr val="bg1"/>
                </a:solidFill>
                <a:latin typeface="Consolas" panose="020B0609020204030204" pitchFamily="49" charset="0"/>
              </a:defRPr>
            </a:lvl8pPr>
            <a:lvl9pPr>
              <a:spcBef>
                <a:spcPts val="600"/>
              </a:spcBef>
              <a:spcAft>
                <a:spcPts val="0"/>
              </a:spcAft>
              <a:defRPr sz="1200" cap="all" baseline="0">
                <a:solidFill>
                  <a:schemeClr val="bg1"/>
                </a:solidFill>
                <a:latin typeface="Consolas" panose="020B0609020204030204" pitchFamily="49" charset="0"/>
              </a:defRPr>
            </a:lvl9pPr>
          </a:lstStyle>
          <a:p>
            <a:r>
              <a:rPr lang="en-US" dirty="0"/>
              <a:t>Insert Name</a:t>
            </a:r>
            <a:br>
              <a:rPr lang="en-US" dirty="0"/>
            </a:br>
            <a:r>
              <a:rPr lang="en-US" dirty="0"/>
              <a:t>Job Title</a:t>
            </a:r>
          </a:p>
          <a:p>
            <a:pPr lvl="1"/>
            <a:r>
              <a:rPr lang="en-GB" dirty="0"/>
              <a:t>Second level</a:t>
            </a:r>
          </a:p>
        </p:txBody>
      </p:sp>
      <p:sp>
        <p:nvSpPr>
          <p:cNvPr id="14" name="Picture Placeholder 2">
            <a:extLst>
              <a:ext uri="{FF2B5EF4-FFF2-40B4-BE49-F238E27FC236}">
                <a16:creationId xmlns:a16="http://schemas.microsoft.com/office/drawing/2014/main" id="{59AD4178-5F28-9FA0-AB7C-8BE6E953064A}"/>
              </a:ext>
            </a:extLst>
          </p:cNvPr>
          <p:cNvSpPr>
            <a:spLocks noGrp="1" noChangeAspect="1"/>
          </p:cNvSpPr>
          <p:nvPr>
            <p:ph type="pic" sz="quarter" idx="18"/>
          </p:nvPr>
        </p:nvSpPr>
        <p:spPr>
          <a:xfrm>
            <a:off x="4482637" y="2093449"/>
            <a:ext cx="460800" cy="576000"/>
          </a:xfrm>
          <a:prstGeom prst="roundRect">
            <a:avLst>
              <a:gd name="adj" fmla="val 27343"/>
            </a:avLst>
          </a:prstGeom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17" name="Details 3">
            <a:extLst>
              <a:ext uri="{FF2B5EF4-FFF2-40B4-BE49-F238E27FC236}">
                <a16:creationId xmlns:a16="http://schemas.microsoft.com/office/drawing/2014/main" id="{856555AE-D171-8BE3-B5CC-A6C32E55556F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8137527" y="1949452"/>
            <a:ext cx="3511550" cy="1768474"/>
          </a:xfrm>
          <a:prstGeom prst="roundRect">
            <a:avLst>
              <a:gd name="adj" fmla="val 7125"/>
            </a:avLst>
          </a:prstGeom>
          <a:solidFill>
            <a:schemeClr val="tx2"/>
          </a:solidFill>
        </p:spPr>
        <p:txBody>
          <a:bodyPr lIns="108000" tIns="828000" rIns="108000" bIns="72000"/>
          <a:lstStyle>
            <a:lvl1pPr algn="l">
              <a:spcBef>
                <a:spcPts val="600"/>
              </a:spcBef>
              <a:spcAft>
                <a:spcPts val="0"/>
              </a:spcAft>
              <a:defRPr sz="1400">
                <a:solidFill>
                  <a:schemeClr val="bg1"/>
                </a:solidFill>
                <a:latin typeface="+mj-lt"/>
                <a:cs typeface="Segoe UI Semilight" panose="020B0402040204020203" pitchFamily="34" charset="0"/>
              </a:defRPr>
            </a:lvl1pPr>
            <a:lvl2pPr marL="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FontTx/>
              <a:buNone/>
              <a:defRPr sz="1200" b="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216000" indent="-216000" algn="l" defTabSz="914400" rtl="0" eaLnBrk="1" latinLnBrk="0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1200" kern="1200">
                <a:solidFill>
                  <a:schemeClr val="bg1"/>
                </a:solidFill>
                <a:latin typeface="+mn-lt"/>
                <a:ea typeface="+mn-ea"/>
                <a:cs typeface="Segoe UI Semibold" panose="020B0702040204020203" pitchFamily="34" charset="0"/>
              </a:defRPr>
            </a:lvl3pPr>
            <a:lvl4pPr marL="432000" indent="-216000" algn="l" defTabSz="914400" rtl="0" eaLnBrk="1" latinLnBrk="0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Tx/>
              <a:buSzPct val="120000"/>
              <a:buFont typeface="Segoe UI" panose="020B0502040204020203" pitchFamily="34" charset="0"/>
              <a:buChar char="–"/>
              <a:defRPr sz="1200" kern="1200">
                <a:solidFill>
                  <a:schemeClr val="bg1"/>
                </a:solidFill>
                <a:latin typeface="+mn-lt"/>
                <a:ea typeface="+mn-ea"/>
                <a:cs typeface="Segoe UI" panose="020B0502040204020203" pitchFamily="34" charset="0"/>
              </a:defRPr>
            </a:lvl4pPr>
            <a:lvl5pPr marL="648000" indent="-216000" algn="l" defTabSz="914400" rtl="0" eaLnBrk="1" latinLnBrk="0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1200" kern="1200">
                <a:solidFill>
                  <a:schemeClr val="bg1"/>
                </a:solidFill>
                <a:latin typeface="+mn-lt"/>
                <a:ea typeface="+mn-ea"/>
                <a:cs typeface="Segoe UI" panose="020B0502040204020203" pitchFamily="34" charset="0"/>
              </a:defRPr>
            </a:lvl5pPr>
            <a:lvl6pPr marL="216000" indent="-216000" algn="l" defTabSz="914400" rtl="0" eaLnBrk="1" latinLnBrk="0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Tx/>
              <a:buFont typeface="+mj-lt"/>
              <a:buAutoNum type="arabicPeriod"/>
              <a:defRPr sz="1200" kern="1200">
                <a:solidFill>
                  <a:schemeClr val="bg1"/>
                </a:solidFill>
                <a:latin typeface="+mn-lt"/>
                <a:ea typeface="+mn-ea"/>
                <a:cs typeface="Segoe UI" panose="020B0502040204020203" pitchFamily="34" charset="0"/>
              </a:defRPr>
            </a:lvl6pPr>
            <a:lvl7pPr marL="432000" indent="-216000" algn="l" defTabSz="914400" rtl="0" eaLnBrk="1" latinLnBrk="0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Tx/>
              <a:buFont typeface="+mj-lt"/>
              <a:buAutoNum type="alphaLcPeriod"/>
              <a:defRPr sz="1200" b="0" kern="1200">
                <a:solidFill>
                  <a:schemeClr val="bg1"/>
                </a:solidFill>
                <a:latin typeface="+mn-lt"/>
                <a:ea typeface="+mn-ea"/>
                <a:cs typeface="Segoe UI" panose="020B0502040204020203" pitchFamily="34" charset="0"/>
              </a:defRPr>
            </a:lvl7pPr>
            <a:lvl8pPr marL="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Tx/>
              <a:buFont typeface="+mj-lt"/>
              <a:buNone/>
              <a:defRPr sz="1200" b="1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8pPr>
            <a:lvl9pPr marL="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Font typeface="Wingdings" panose="05000000000000000000" pitchFamily="2" charset="2"/>
              <a:buNone/>
              <a:defRPr sz="2000" b="0" kern="1200">
                <a:solidFill>
                  <a:schemeClr val="bg1"/>
                </a:solidFill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defRPr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18" name="Name 3">
            <a:extLst>
              <a:ext uri="{FF2B5EF4-FFF2-40B4-BE49-F238E27FC236}">
                <a16:creationId xmlns:a16="http://schemas.microsoft.com/office/drawing/2014/main" id="{1453C35D-0EB8-CC06-E758-C66139AEE723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8886327" y="2093449"/>
            <a:ext cx="2618752" cy="576000"/>
          </a:xfrm>
        </p:spPr>
        <p:txBody>
          <a:bodyPr rIns="144000" anchor="b" anchorCtr="0"/>
          <a:lstStyle>
            <a:lvl1pPr>
              <a:spcBef>
                <a:spcPts val="600"/>
              </a:spcBef>
              <a:spcAft>
                <a:spcPts val="0"/>
              </a:spcAft>
              <a:defRPr sz="1200" cap="all" baseline="0">
                <a:solidFill>
                  <a:schemeClr val="bg1"/>
                </a:solidFill>
                <a:latin typeface="Consolas" panose="020B0609020204030204" pitchFamily="49" charset="0"/>
              </a:defRPr>
            </a:lvl1pPr>
            <a:lvl2pPr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defRPr sz="1200" cap="all" baseline="0">
                <a:solidFill>
                  <a:schemeClr val="bg1"/>
                </a:solidFill>
                <a:latin typeface="Consolas" panose="020B0609020204030204" pitchFamily="49" charset="0"/>
              </a:defRPr>
            </a:lvl2pPr>
            <a:lvl3pPr>
              <a:spcBef>
                <a:spcPts val="600"/>
              </a:spcBef>
              <a:spcAft>
                <a:spcPts val="0"/>
              </a:spcAft>
              <a:buClrTx/>
              <a:defRPr sz="1200" cap="all" baseline="0">
                <a:solidFill>
                  <a:schemeClr val="bg1"/>
                </a:solidFill>
                <a:latin typeface="Consolas" panose="020B0609020204030204" pitchFamily="49" charset="0"/>
              </a:defRPr>
            </a:lvl3pPr>
            <a:lvl4pPr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defRPr sz="1200" cap="all" baseline="0">
                <a:solidFill>
                  <a:schemeClr val="bg1"/>
                </a:solidFill>
                <a:latin typeface="Consolas" panose="020B0609020204030204" pitchFamily="49" charset="0"/>
              </a:defRPr>
            </a:lvl4pPr>
            <a:lvl5pPr>
              <a:spcBef>
                <a:spcPts val="600"/>
              </a:spcBef>
              <a:spcAft>
                <a:spcPts val="0"/>
              </a:spcAft>
              <a:defRPr sz="1200" cap="all" baseline="0">
                <a:solidFill>
                  <a:schemeClr val="bg1"/>
                </a:solidFill>
                <a:latin typeface="Consolas" panose="020B0609020204030204" pitchFamily="49" charset="0"/>
              </a:defRPr>
            </a:lvl5pPr>
            <a:lvl6pPr>
              <a:spcBef>
                <a:spcPts val="600"/>
              </a:spcBef>
              <a:spcAft>
                <a:spcPts val="0"/>
              </a:spcAft>
              <a:defRPr sz="1200" cap="all" baseline="0">
                <a:solidFill>
                  <a:schemeClr val="bg1"/>
                </a:solidFill>
                <a:latin typeface="Consolas" panose="020B0609020204030204" pitchFamily="49" charset="0"/>
              </a:defRPr>
            </a:lvl6pPr>
            <a:lvl7pPr>
              <a:spcBef>
                <a:spcPts val="600"/>
              </a:spcBef>
              <a:spcAft>
                <a:spcPts val="0"/>
              </a:spcAft>
              <a:defRPr sz="1200" cap="all" baseline="0">
                <a:solidFill>
                  <a:schemeClr val="bg1"/>
                </a:solidFill>
                <a:latin typeface="Consolas" panose="020B0609020204030204" pitchFamily="49" charset="0"/>
              </a:defRPr>
            </a:lvl7pPr>
            <a:lvl8pPr>
              <a:spcBef>
                <a:spcPts val="600"/>
              </a:spcBef>
              <a:spcAft>
                <a:spcPts val="0"/>
              </a:spcAft>
              <a:defRPr sz="1200" cap="all" baseline="0">
                <a:solidFill>
                  <a:schemeClr val="bg1"/>
                </a:solidFill>
                <a:latin typeface="Consolas" panose="020B0609020204030204" pitchFamily="49" charset="0"/>
              </a:defRPr>
            </a:lvl8pPr>
            <a:lvl9pPr>
              <a:spcBef>
                <a:spcPts val="600"/>
              </a:spcBef>
              <a:spcAft>
                <a:spcPts val="0"/>
              </a:spcAft>
              <a:defRPr sz="1200" cap="all" baseline="0">
                <a:solidFill>
                  <a:schemeClr val="bg1"/>
                </a:solidFill>
                <a:latin typeface="Consolas" panose="020B0609020204030204" pitchFamily="49" charset="0"/>
              </a:defRPr>
            </a:lvl9pPr>
          </a:lstStyle>
          <a:p>
            <a:r>
              <a:rPr lang="en-US" dirty="0"/>
              <a:t>Insert Name</a:t>
            </a:r>
            <a:br>
              <a:rPr lang="en-US" dirty="0"/>
            </a:br>
            <a:r>
              <a:rPr lang="en-US" dirty="0"/>
              <a:t>Job Title</a:t>
            </a:r>
          </a:p>
          <a:p>
            <a:pPr lvl="1"/>
            <a:r>
              <a:rPr lang="en-GB" dirty="0"/>
              <a:t>Second level</a:t>
            </a:r>
          </a:p>
        </p:txBody>
      </p:sp>
      <p:sp>
        <p:nvSpPr>
          <p:cNvPr id="19" name="Picture Placeholder 3">
            <a:extLst>
              <a:ext uri="{FF2B5EF4-FFF2-40B4-BE49-F238E27FC236}">
                <a16:creationId xmlns:a16="http://schemas.microsoft.com/office/drawing/2014/main" id="{4736895C-5E94-D408-8F16-F55A00847E28}"/>
              </a:ext>
            </a:extLst>
          </p:cNvPr>
          <p:cNvSpPr>
            <a:spLocks noGrp="1" noChangeAspect="1"/>
          </p:cNvSpPr>
          <p:nvPr>
            <p:ph type="pic" sz="quarter" idx="21"/>
          </p:nvPr>
        </p:nvSpPr>
        <p:spPr>
          <a:xfrm>
            <a:off x="8281526" y="2093449"/>
            <a:ext cx="460800" cy="576000"/>
          </a:xfrm>
          <a:prstGeom prst="roundRect">
            <a:avLst>
              <a:gd name="adj" fmla="val 27343"/>
            </a:avLst>
          </a:prstGeom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6" name="Details 4">
            <a:extLst>
              <a:ext uri="{FF2B5EF4-FFF2-40B4-BE49-F238E27FC236}">
                <a16:creationId xmlns:a16="http://schemas.microsoft.com/office/drawing/2014/main" id="{970CA3F6-C47C-6B40-F5AE-8C421586E21D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539749" y="4008439"/>
            <a:ext cx="3511550" cy="1768474"/>
          </a:xfrm>
          <a:prstGeom prst="roundRect">
            <a:avLst>
              <a:gd name="adj" fmla="val 7125"/>
            </a:avLst>
          </a:prstGeom>
          <a:solidFill>
            <a:schemeClr val="tx2"/>
          </a:solidFill>
        </p:spPr>
        <p:txBody>
          <a:bodyPr lIns="108000" tIns="828000" rIns="108000" bIns="72000"/>
          <a:lstStyle>
            <a:lvl1pPr algn="l">
              <a:spcBef>
                <a:spcPts val="600"/>
              </a:spcBef>
              <a:spcAft>
                <a:spcPts val="0"/>
              </a:spcAft>
              <a:defRPr sz="1400">
                <a:solidFill>
                  <a:schemeClr val="bg1"/>
                </a:solidFill>
                <a:latin typeface="+mj-lt"/>
                <a:cs typeface="Segoe UI Semilight" panose="020B0402040204020203" pitchFamily="34" charset="0"/>
              </a:defRPr>
            </a:lvl1pPr>
            <a:lvl2pPr marL="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FontTx/>
              <a:buNone/>
              <a:defRPr sz="1200" b="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216000" indent="-216000" algn="l" defTabSz="914400" rtl="0" eaLnBrk="1" latinLnBrk="0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1200" kern="1200">
                <a:solidFill>
                  <a:schemeClr val="bg1"/>
                </a:solidFill>
                <a:latin typeface="+mn-lt"/>
                <a:ea typeface="+mn-ea"/>
                <a:cs typeface="Segoe UI Semibold" panose="020B0702040204020203" pitchFamily="34" charset="0"/>
              </a:defRPr>
            </a:lvl3pPr>
            <a:lvl4pPr marL="432000" indent="-216000" algn="l" defTabSz="914400" rtl="0" eaLnBrk="1" latinLnBrk="0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Tx/>
              <a:buSzPct val="120000"/>
              <a:buFont typeface="Segoe UI" panose="020B0502040204020203" pitchFamily="34" charset="0"/>
              <a:buChar char="–"/>
              <a:defRPr sz="1200" kern="1200">
                <a:solidFill>
                  <a:schemeClr val="bg1"/>
                </a:solidFill>
                <a:latin typeface="+mn-lt"/>
                <a:ea typeface="+mn-ea"/>
                <a:cs typeface="Segoe UI" panose="020B0502040204020203" pitchFamily="34" charset="0"/>
              </a:defRPr>
            </a:lvl4pPr>
            <a:lvl5pPr marL="648000" indent="-216000" algn="l" defTabSz="914400" rtl="0" eaLnBrk="1" latinLnBrk="0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1200" kern="1200">
                <a:solidFill>
                  <a:schemeClr val="bg1"/>
                </a:solidFill>
                <a:latin typeface="+mn-lt"/>
                <a:ea typeface="+mn-ea"/>
                <a:cs typeface="Segoe UI" panose="020B0502040204020203" pitchFamily="34" charset="0"/>
              </a:defRPr>
            </a:lvl5pPr>
            <a:lvl6pPr marL="216000" indent="-216000" algn="l" defTabSz="914400" rtl="0" eaLnBrk="1" latinLnBrk="0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Tx/>
              <a:buFont typeface="+mj-lt"/>
              <a:buAutoNum type="arabicPeriod"/>
              <a:defRPr sz="1200" kern="1200">
                <a:solidFill>
                  <a:schemeClr val="bg1"/>
                </a:solidFill>
                <a:latin typeface="+mn-lt"/>
                <a:ea typeface="+mn-ea"/>
                <a:cs typeface="Segoe UI" panose="020B0502040204020203" pitchFamily="34" charset="0"/>
              </a:defRPr>
            </a:lvl6pPr>
            <a:lvl7pPr marL="432000" indent="-216000" algn="l" defTabSz="914400" rtl="0" eaLnBrk="1" latinLnBrk="0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Tx/>
              <a:buFont typeface="+mj-lt"/>
              <a:buAutoNum type="alphaLcPeriod"/>
              <a:defRPr sz="1200" b="0" kern="1200">
                <a:solidFill>
                  <a:schemeClr val="bg1"/>
                </a:solidFill>
                <a:latin typeface="+mn-lt"/>
                <a:ea typeface="+mn-ea"/>
                <a:cs typeface="Segoe UI" panose="020B0502040204020203" pitchFamily="34" charset="0"/>
              </a:defRPr>
            </a:lvl7pPr>
            <a:lvl8pPr marL="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Tx/>
              <a:buFont typeface="+mj-lt"/>
              <a:buNone/>
              <a:defRPr sz="1200" b="1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8pPr>
            <a:lvl9pPr marL="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Font typeface="Wingdings" panose="05000000000000000000" pitchFamily="2" charset="2"/>
              <a:buNone/>
              <a:defRPr sz="2000" b="0" kern="1200">
                <a:solidFill>
                  <a:schemeClr val="bg1"/>
                </a:solidFill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defRPr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11" name="Name 4">
            <a:extLst>
              <a:ext uri="{FF2B5EF4-FFF2-40B4-BE49-F238E27FC236}">
                <a16:creationId xmlns:a16="http://schemas.microsoft.com/office/drawing/2014/main" id="{AF42C1D5-B1A0-2365-1BDF-6DBDCB907FB4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1288548" y="4152436"/>
            <a:ext cx="2618752" cy="576000"/>
          </a:xfrm>
        </p:spPr>
        <p:txBody>
          <a:bodyPr rIns="144000" anchor="b" anchorCtr="0"/>
          <a:lstStyle>
            <a:lvl1pPr>
              <a:spcBef>
                <a:spcPts val="600"/>
              </a:spcBef>
              <a:spcAft>
                <a:spcPts val="0"/>
              </a:spcAft>
              <a:defRPr sz="1200" cap="all" baseline="0">
                <a:solidFill>
                  <a:schemeClr val="bg1"/>
                </a:solidFill>
                <a:latin typeface="Consolas" panose="020B0609020204030204" pitchFamily="49" charset="0"/>
              </a:defRPr>
            </a:lvl1pPr>
            <a:lvl2pPr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defRPr sz="1200" cap="all" baseline="0">
                <a:solidFill>
                  <a:schemeClr val="bg1"/>
                </a:solidFill>
                <a:latin typeface="Consolas" panose="020B0609020204030204" pitchFamily="49" charset="0"/>
              </a:defRPr>
            </a:lvl2pPr>
            <a:lvl3pPr>
              <a:spcBef>
                <a:spcPts val="600"/>
              </a:spcBef>
              <a:spcAft>
                <a:spcPts val="0"/>
              </a:spcAft>
              <a:buClrTx/>
              <a:defRPr sz="1200" cap="all" baseline="0">
                <a:solidFill>
                  <a:schemeClr val="bg1"/>
                </a:solidFill>
                <a:latin typeface="Consolas" panose="020B0609020204030204" pitchFamily="49" charset="0"/>
              </a:defRPr>
            </a:lvl3pPr>
            <a:lvl4pPr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defRPr sz="1200" cap="all" baseline="0">
                <a:solidFill>
                  <a:schemeClr val="bg1"/>
                </a:solidFill>
                <a:latin typeface="Consolas" panose="020B0609020204030204" pitchFamily="49" charset="0"/>
              </a:defRPr>
            </a:lvl4pPr>
            <a:lvl5pPr>
              <a:spcBef>
                <a:spcPts val="600"/>
              </a:spcBef>
              <a:spcAft>
                <a:spcPts val="0"/>
              </a:spcAft>
              <a:defRPr sz="1200" cap="all" baseline="0">
                <a:solidFill>
                  <a:schemeClr val="bg1"/>
                </a:solidFill>
                <a:latin typeface="Consolas" panose="020B0609020204030204" pitchFamily="49" charset="0"/>
              </a:defRPr>
            </a:lvl5pPr>
            <a:lvl6pPr>
              <a:spcBef>
                <a:spcPts val="600"/>
              </a:spcBef>
              <a:spcAft>
                <a:spcPts val="0"/>
              </a:spcAft>
              <a:defRPr sz="1200" cap="all" baseline="0">
                <a:solidFill>
                  <a:schemeClr val="bg1"/>
                </a:solidFill>
                <a:latin typeface="Consolas" panose="020B0609020204030204" pitchFamily="49" charset="0"/>
              </a:defRPr>
            </a:lvl6pPr>
            <a:lvl7pPr>
              <a:spcBef>
                <a:spcPts val="600"/>
              </a:spcBef>
              <a:spcAft>
                <a:spcPts val="0"/>
              </a:spcAft>
              <a:defRPr sz="1200" cap="all" baseline="0">
                <a:solidFill>
                  <a:schemeClr val="bg1"/>
                </a:solidFill>
                <a:latin typeface="Consolas" panose="020B0609020204030204" pitchFamily="49" charset="0"/>
              </a:defRPr>
            </a:lvl7pPr>
            <a:lvl8pPr>
              <a:spcBef>
                <a:spcPts val="600"/>
              </a:spcBef>
              <a:spcAft>
                <a:spcPts val="0"/>
              </a:spcAft>
              <a:defRPr sz="1200" cap="all" baseline="0">
                <a:solidFill>
                  <a:schemeClr val="bg1"/>
                </a:solidFill>
                <a:latin typeface="Consolas" panose="020B0609020204030204" pitchFamily="49" charset="0"/>
              </a:defRPr>
            </a:lvl8pPr>
            <a:lvl9pPr>
              <a:spcBef>
                <a:spcPts val="600"/>
              </a:spcBef>
              <a:spcAft>
                <a:spcPts val="0"/>
              </a:spcAft>
              <a:defRPr sz="1200" cap="all" baseline="0">
                <a:solidFill>
                  <a:schemeClr val="bg1"/>
                </a:solidFill>
                <a:latin typeface="Consolas" panose="020B0609020204030204" pitchFamily="49" charset="0"/>
              </a:defRPr>
            </a:lvl9pPr>
          </a:lstStyle>
          <a:p>
            <a:r>
              <a:rPr lang="en-US" dirty="0"/>
              <a:t>Insert Name</a:t>
            </a:r>
            <a:br>
              <a:rPr lang="en-US" dirty="0"/>
            </a:br>
            <a:r>
              <a:rPr lang="en-US" dirty="0"/>
              <a:t>Job Title</a:t>
            </a:r>
          </a:p>
          <a:p>
            <a:pPr lvl="1"/>
            <a:r>
              <a:rPr lang="en-GB" dirty="0"/>
              <a:t>Second level</a:t>
            </a:r>
          </a:p>
        </p:txBody>
      </p:sp>
      <p:sp>
        <p:nvSpPr>
          <p:cNvPr id="15" name="Picture Placeholder 4">
            <a:extLst>
              <a:ext uri="{FF2B5EF4-FFF2-40B4-BE49-F238E27FC236}">
                <a16:creationId xmlns:a16="http://schemas.microsoft.com/office/drawing/2014/main" id="{43C7E47D-BD08-A9A7-08DF-FE8BD1FC6B65}"/>
              </a:ext>
            </a:extLst>
          </p:cNvPr>
          <p:cNvSpPr>
            <a:spLocks noGrp="1" noChangeAspect="1"/>
          </p:cNvSpPr>
          <p:nvPr>
            <p:ph type="pic" sz="quarter" idx="24"/>
          </p:nvPr>
        </p:nvSpPr>
        <p:spPr>
          <a:xfrm>
            <a:off x="683748" y="4152436"/>
            <a:ext cx="460800" cy="576000"/>
          </a:xfrm>
          <a:prstGeom prst="roundRect">
            <a:avLst>
              <a:gd name="adj" fmla="val 27343"/>
            </a:avLst>
          </a:prstGeom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16" name="Details 5">
            <a:extLst>
              <a:ext uri="{FF2B5EF4-FFF2-40B4-BE49-F238E27FC236}">
                <a16:creationId xmlns:a16="http://schemas.microsoft.com/office/drawing/2014/main" id="{4A44D6FE-441E-2220-B6FC-B635FF02B357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4338638" y="4008439"/>
            <a:ext cx="3511550" cy="1768474"/>
          </a:xfrm>
          <a:prstGeom prst="roundRect">
            <a:avLst>
              <a:gd name="adj" fmla="val 7125"/>
            </a:avLst>
          </a:prstGeom>
          <a:solidFill>
            <a:schemeClr val="tx2"/>
          </a:solidFill>
        </p:spPr>
        <p:txBody>
          <a:bodyPr lIns="108000" tIns="828000" rIns="108000" bIns="72000"/>
          <a:lstStyle>
            <a:lvl1pPr algn="l">
              <a:spcBef>
                <a:spcPts val="600"/>
              </a:spcBef>
              <a:spcAft>
                <a:spcPts val="0"/>
              </a:spcAft>
              <a:defRPr sz="1400">
                <a:solidFill>
                  <a:schemeClr val="bg1"/>
                </a:solidFill>
                <a:latin typeface="+mj-lt"/>
                <a:cs typeface="Segoe UI Semilight" panose="020B0402040204020203" pitchFamily="34" charset="0"/>
              </a:defRPr>
            </a:lvl1pPr>
            <a:lvl2pPr marL="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FontTx/>
              <a:buNone/>
              <a:defRPr sz="1200" b="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216000" indent="-216000" algn="l" defTabSz="914400" rtl="0" eaLnBrk="1" latinLnBrk="0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1200" kern="1200">
                <a:solidFill>
                  <a:schemeClr val="bg1"/>
                </a:solidFill>
                <a:latin typeface="+mn-lt"/>
                <a:ea typeface="+mn-ea"/>
                <a:cs typeface="Segoe UI Semibold" panose="020B0702040204020203" pitchFamily="34" charset="0"/>
              </a:defRPr>
            </a:lvl3pPr>
            <a:lvl4pPr marL="432000" indent="-216000" algn="l" defTabSz="914400" rtl="0" eaLnBrk="1" latinLnBrk="0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Tx/>
              <a:buSzPct val="120000"/>
              <a:buFont typeface="Segoe UI" panose="020B0502040204020203" pitchFamily="34" charset="0"/>
              <a:buChar char="–"/>
              <a:defRPr sz="1200" kern="1200">
                <a:solidFill>
                  <a:schemeClr val="bg1"/>
                </a:solidFill>
                <a:latin typeface="+mn-lt"/>
                <a:ea typeface="+mn-ea"/>
                <a:cs typeface="Segoe UI" panose="020B0502040204020203" pitchFamily="34" charset="0"/>
              </a:defRPr>
            </a:lvl4pPr>
            <a:lvl5pPr marL="648000" indent="-216000" algn="l" defTabSz="914400" rtl="0" eaLnBrk="1" latinLnBrk="0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1200" kern="1200">
                <a:solidFill>
                  <a:schemeClr val="bg1"/>
                </a:solidFill>
                <a:latin typeface="+mn-lt"/>
                <a:ea typeface="+mn-ea"/>
                <a:cs typeface="Segoe UI" panose="020B0502040204020203" pitchFamily="34" charset="0"/>
              </a:defRPr>
            </a:lvl5pPr>
            <a:lvl6pPr marL="216000" indent="-216000" algn="l" defTabSz="914400" rtl="0" eaLnBrk="1" latinLnBrk="0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Tx/>
              <a:buFont typeface="+mj-lt"/>
              <a:buAutoNum type="arabicPeriod"/>
              <a:defRPr sz="1200" kern="1200">
                <a:solidFill>
                  <a:schemeClr val="bg1"/>
                </a:solidFill>
                <a:latin typeface="+mn-lt"/>
                <a:ea typeface="+mn-ea"/>
                <a:cs typeface="Segoe UI" panose="020B0502040204020203" pitchFamily="34" charset="0"/>
              </a:defRPr>
            </a:lvl6pPr>
            <a:lvl7pPr marL="432000" indent="-216000" algn="l" defTabSz="914400" rtl="0" eaLnBrk="1" latinLnBrk="0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Tx/>
              <a:buFont typeface="+mj-lt"/>
              <a:buAutoNum type="alphaLcPeriod"/>
              <a:defRPr sz="1200" b="0" kern="1200">
                <a:solidFill>
                  <a:schemeClr val="bg1"/>
                </a:solidFill>
                <a:latin typeface="+mn-lt"/>
                <a:ea typeface="+mn-ea"/>
                <a:cs typeface="Segoe UI" panose="020B0502040204020203" pitchFamily="34" charset="0"/>
              </a:defRPr>
            </a:lvl7pPr>
            <a:lvl8pPr marL="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Tx/>
              <a:buFont typeface="+mj-lt"/>
              <a:buNone/>
              <a:defRPr sz="1200" b="1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8pPr>
            <a:lvl9pPr marL="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Font typeface="Wingdings" panose="05000000000000000000" pitchFamily="2" charset="2"/>
              <a:buNone/>
              <a:defRPr sz="2000" b="0" kern="1200">
                <a:solidFill>
                  <a:schemeClr val="bg1"/>
                </a:solidFill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defRPr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20" name="Name 5">
            <a:extLst>
              <a:ext uri="{FF2B5EF4-FFF2-40B4-BE49-F238E27FC236}">
                <a16:creationId xmlns:a16="http://schemas.microsoft.com/office/drawing/2014/main" id="{765D4938-9A24-68CE-63D2-9D22551975FF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5087437" y="4152436"/>
            <a:ext cx="2618752" cy="576000"/>
          </a:xfrm>
        </p:spPr>
        <p:txBody>
          <a:bodyPr rIns="144000" anchor="b" anchorCtr="0"/>
          <a:lstStyle>
            <a:lvl1pPr>
              <a:spcBef>
                <a:spcPts val="600"/>
              </a:spcBef>
              <a:spcAft>
                <a:spcPts val="0"/>
              </a:spcAft>
              <a:defRPr sz="1200" cap="all" baseline="0">
                <a:solidFill>
                  <a:schemeClr val="bg1"/>
                </a:solidFill>
                <a:latin typeface="Consolas" panose="020B0609020204030204" pitchFamily="49" charset="0"/>
              </a:defRPr>
            </a:lvl1pPr>
            <a:lvl2pPr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defRPr sz="1200" cap="all" baseline="0">
                <a:solidFill>
                  <a:schemeClr val="bg1"/>
                </a:solidFill>
                <a:latin typeface="Consolas" panose="020B0609020204030204" pitchFamily="49" charset="0"/>
              </a:defRPr>
            </a:lvl2pPr>
            <a:lvl3pPr>
              <a:spcBef>
                <a:spcPts val="600"/>
              </a:spcBef>
              <a:spcAft>
                <a:spcPts val="0"/>
              </a:spcAft>
              <a:buClrTx/>
              <a:defRPr sz="1200" cap="all" baseline="0">
                <a:solidFill>
                  <a:schemeClr val="bg1"/>
                </a:solidFill>
                <a:latin typeface="Consolas" panose="020B0609020204030204" pitchFamily="49" charset="0"/>
              </a:defRPr>
            </a:lvl3pPr>
            <a:lvl4pPr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defRPr sz="1200" cap="all" baseline="0">
                <a:solidFill>
                  <a:schemeClr val="bg1"/>
                </a:solidFill>
                <a:latin typeface="Consolas" panose="020B0609020204030204" pitchFamily="49" charset="0"/>
              </a:defRPr>
            </a:lvl4pPr>
            <a:lvl5pPr>
              <a:spcBef>
                <a:spcPts val="600"/>
              </a:spcBef>
              <a:spcAft>
                <a:spcPts val="0"/>
              </a:spcAft>
              <a:defRPr sz="1200" cap="all" baseline="0">
                <a:solidFill>
                  <a:schemeClr val="bg1"/>
                </a:solidFill>
                <a:latin typeface="Consolas" panose="020B0609020204030204" pitchFamily="49" charset="0"/>
              </a:defRPr>
            </a:lvl5pPr>
            <a:lvl6pPr>
              <a:spcBef>
                <a:spcPts val="600"/>
              </a:spcBef>
              <a:spcAft>
                <a:spcPts val="0"/>
              </a:spcAft>
              <a:defRPr sz="1200" cap="all" baseline="0">
                <a:solidFill>
                  <a:schemeClr val="bg1"/>
                </a:solidFill>
                <a:latin typeface="Consolas" panose="020B0609020204030204" pitchFamily="49" charset="0"/>
              </a:defRPr>
            </a:lvl6pPr>
            <a:lvl7pPr>
              <a:spcBef>
                <a:spcPts val="600"/>
              </a:spcBef>
              <a:spcAft>
                <a:spcPts val="0"/>
              </a:spcAft>
              <a:defRPr sz="1200" cap="all" baseline="0">
                <a:solidFill>
                  <a:schemeClr val="bg1"/>
                </a:solidFill>
                <a:latin typeface="Consolas" panose="020B0609020204030204" pitchFamily="49" charset="0"/>
              </a:defRPr>
            </a:lvl7pPr>
            <a:lvl8pPr>
              <a:spcBef>
                <a:spcPts val="600"/>
              </a:spcBef>
              <a:spcAft>
                <a:spcPts val="0"/>
              </a:spcAft>
              <a:defRPr sz="1200" cap="all" baseline="0">
                <a:solidFill>
                  <a:schemeClr val="bg1"/>
                </a:solidFill>
                <a:latin typeface="Consolas" panose="020B0609020204030204" pitchFamily="49" charset="0"/>
              </a:defRPr>
            </a:lvl8pPr>
            <a:lvl9pPr>
              <a:spcBef>
                <a:spcPts val="600"/>
              </a:spcBef>
              <a:spcAft>
                <a:spcPts val="0"/>
              </a:spcAft>
              <a:defRPr sz="1200" cap="all" baseline="0">
                <a:solidFill>
                  <a:schemeClr val="bg1"/>
                </a:solidFill>
                <a:latin typeface="Consolas" panose="020B0609020204030204" pitchFamily="49" charset="0"/>
              </a:defRPr>
            </a:lvl9pPr>
          </a:lstStyle>
          <a:p>
            <a:r>
              <a:rPr lang="en-US" dirty="0"/>
              <a:t>Insert Name</a:t>
            </a:r>
            <a:br>
              <a:rPr lang="en-US" dirty="0"/>
            </a:br>
            <a:r>
              <a:rPr lang="en-US" dirty="0"/>
              <a:t>Job Title</a:t>
            </a:r>
          </a:p>
          <a:p>
            <a:pPr lvl="1"/>
            <a:r>
              <a:rPr lang="en-GB" dirty="0"/>
              <a:t>Second level</a:t>
            </a:r>
          </a:p>
        </p:txBody>
      </p:sp>
      <p:sp>
        <p:nvSpPr>
          <p:cNvPr id="21" name="Picture Placeholder 5">
            <a:extLst>
              <a:ext uri="{FF2B5EF4-FFF2-40B4-BE49-F238E27FC236}">
                <a16:creationId xmlns:a16="http://schemas.microsoft.com/office/drawing/2014/main" id="{3A7E3460-E97D-BE5D-EB14-8E561267418B}"/>
              </a:ext>
            </a:extLst>
          </p:cNvPr>
          <p:cNvSpPr>
            <a:spLocks noGrp="1" noChangeAspect="1"/>
          </p:cNvSpPr>
          <p:nvPr>
            <p:ph type="pic" sz="quarter" idx="27"/>
          </p:nvPr>
        </p:nvSpPr>
        <p:spPr>
          <a:xfrm>
            <a:off x="4482637" y="4152436"/>
            <a:ext cx="460800" cy="576000"/>
          </a:xfrm>
          <a:prstGeom prst="roundRect">
            <a:avLst>
              <a:gd name="adj" fmla="val 27343"/>
            </a:avLst>
          </a:prstGeom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22" name="Details 6">
            <a:extLst>
              <a:ext uri="{FF2B5EF4-FFF2-40B4-BE49-F238E27FC236}">
                <a16:creationId xmlns:a16="http://schemas.microsoft.com/office/drawing/2014/main" id="{5EC7C1E2-EE48-0B48-A162-14B6D0AD7EFF}"/>
              </a:ext>
            </a:extLst>
          </p:cNvPr>
          <p:cNvSpPr>
            <a:spLocks noGrp="1"/>
          </p:cNvSpPr>
          <p:nvPr>
            <p:ph type="body" sz="quarter" idx="28"/>
          </p:nvPr>
        </p:nvSpPr>
        <p:spPr>
          <a:xfrm>
            <a:off x="8137527" y="4008439"/>
            <a:ext cx="3511550" cy="1768474"/>
          </a:xfrm>
          <a:prstGeom prst="roundRect">
            <a:avLst>
              <a:gd name="adj" fmla="val 7125"/>
            </a:avLst>
          </a:prstGeom>
          <a:solidFill>
            <a:schemeClr val="tx2"/>
          </a:solidFill>
        </p:spPr>
        <p:txBody>
          <a:bodyPr lIns="108000" tIns="828000" rIns="108000" bIns="72000"/>
          <a:lstStyle>
            <a:lvl1pPr algn="l">
              <a:spcBef>
                <a:spcPts val="600"/>
              </a:spcBef>
              <a:spcAft>
                <a:spcPts val="0"/>
              </a:spcAft>
              <a:defRPr sz="1400">
                <a:solidFill>
                  <a:schemeClr val="bg1"/>
                </a:solidFill>
                <a:latin typeface="+mj-lt"/>
                <a:cs typeface="Segoe UI Semilight" panose="020B0402040204020203" pitchFamily="34" charset="0"/>
              </a:defRPr>
            </a:lvl1pPr>
            <a:lvl2pPr marL="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FontTx/>
              <a:buNone/>
              <a:defRPr sz="1200" b="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216000" indent="-216000" algn="l" defTabSz="914400" rtl="0" eaLnBrk="1" latinLnBrk="0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1200" kern="1200">
                <a:solidFill>
                  <a:schemeClr val="bg1"/>
                </a:solidFill>
                <a:latin typeface="+mn-lt"/>
                <a:ea typeface="+mn-ea"/>
                <a:cs typeface="Segoe UI Semibold" panose="020B0702040204020203" pitchFamily="34" charset="0"/>
              </a:defRPr>
            </a:lvl3pPr>
            <a:lvl4pPr marL="432000" indent="-216000" algn="l" defTabSz="914400" rtl="0" eaLnBrk="1" latinLnBrk="0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Tx/>
              <a:buSzPct val="120000"/>
              <a:buFont typeface="Segoe UI" panose="020B0502040204020203" pitchFamily="34" charset="0"/>
              <a:buChar char="–"/>
              <a:defRPr sz="1200" kern="1200">
                <a:solidFill>
                  <a:schemeClr val="bg1"/>
                </a:solidFill>
                <a:latin typeface="+mn-lt"/>
                <a:ea typeface="+mn-ea"/>
                <a:cs typeface="Segoe UI" panose="020B0502040204020203" pitchFamily="34" charset="0"/>
              </a:defRPr>
            </a:lvl4pPr>
            <a:lvl5pPr marL="648000" indent="-216000" algn="l" defTabSz="914400" rtl="0" eaLnBrk="1" latinLnBrk="0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1200" kern="1200">
                <a:solidFill>
                  <a:schemeClr val="bg1"/>
                </a:solidFill>
                <a:latin typeface="+mn-lt"/>
                <a:ea typeface="+mn-ea"/>
                <a:cs typeface="Segoe UI" panose="020B0502040204020203" pitchFamily="34" charset="0"/>
              </a:defRPr>
            </a:lvl5pPr>
            <a:lvl6pPr marL="216000" indent="-216000" algn="l" defTabSz="914400" rtl="0" eaLnBrk="1" latinLnBrk="0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Tx/>
              <a:buFont typeface="+mj-lt"/>
              <a:buAutoNum type="arabicPeriod"/>
              <a:defRPr sz="1200" kern="1200">
                <a:solidFill>
                  <a:schemeClr val="bg1"/>
                </a:solidFill>
                <a:latin typeface="+mn-lt"/>
                <a:ea typeface="+mn-ea"/>
                <a:cs typeface="Segoe UI" panose="020B0502040204020203" pitchFamily="34" charset="0"/>
              </a:defRPr>
            </a:lvl6pPr>
            <a:lvl7pPr marL="432000" indent="-216000" algn="l" defTabSz="914400" rtl="0" eaLnBrk="1" latinLnBrk="0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Tx/>
              <a:buFont typeface="+mj-lt"/>
              <a:buAutoNum type="alphaLcPeriod"/>
              <a:defRPr sz="1200" b="0" kern="1200">
                <a:solidFill>
                  <a:schemeClr val="bg1"/>
                </a:solidFill>
                <a:latin typeface="+mn-lt"/>
                <a:ea typeface="+mn-ea"/>
                <a:cs typeface="Segoe UI" panose="020B0502040204020203" pitchFamily="34" charset="0"/>
              </a:defRPr>
            </a:lvl7pPr>
            <a:lvl8pPr marL="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Tx/>
              <a:buFont typeface="+mj-lt"/>
              <a:buNone/>
              <a:defRPr sz="1200" b="1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8pPr>
            <a:lvl9pPr marL="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Font typeface="Wingdings" panose="05000000000000000000" pitchFamily="2" charset="2"/>
              <a:buNone/>
              <a:defRPr sz="2000" b="0" kern="1200">
                <a:solidFill>
                  <a:schemeClr val="bg1"/>
                </a:solidFill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defRPr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23" name="Name 6">
            <a:extLst>
              <a:ext uri="{FF2B5EF4-FFF2-40B4-BE49-F238E27FC236}">
                <a16:creationId xmlns:a16="http://schemas.microsoft.com/office/drawing/2014/main" id="{3B20D76A-A11F-32A7-2BFA-C637F98BEB12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8886327" y="4152436"/>
            <a:ext cx="2618752" cy="576000"/>
          </a:xfrm>
        </p:spPr>
        <p:txBody>
          <a:bodyPr rIns="144000" anchor="b" anchorCtr="0"/>
          <a:lstStyle>
            <a:lvl1pPr>
              <a:spcBef>
                <a:spcPts val="600"/>
              </a:spcBef>
              <a:spcAft>
                <a:spcPts val="0"/>
              </a:spcAft>
              <a:defRPr sz="1200" cap="all" baseline="0">
                <a:solidFill>
                  <a:schemeClr val="bg1"/>
                </a:solidFill>
                <a:latin typeface="Consolas" panose="020B0609020204030204" pitchFamily="49" charset="0"/>
              </a:defRPr>
            </a:lvl1pPr>
            <a:lvl2pPr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defRPr sz="1200" cap="all" baseline="0">
                <a:solidFill>
                  <a:schemeClr val="bg1"/>
                </a:solidFill>
                <a:latin typeface="Consolas" panose="020B0609020204030204" pitchFamily="49" charset="0"/>
              </a:defRPr>
            </a:lvl2pPr>
            <a:lvl3pPr>
              <a:spcBef>
                <a:spcPts val="600"/>
              </a:spcBef>
              <a:spcAft>
                <a:spcPts val="0"/>
              </a:spcAft>
              <a:buClrTx/>
              <a:defRPr sz="1200" cap="all" baseline="0">
                <a:solidFill>
                  <a:schemeClr val="bg1"/>
                </a:solidFill>
                <a:latin typeface="Consolas" panose="020B0609020204030204" pitchFamily="49" charset="0"/>
              </a:defRPr>
            </a:lvl3pPr>
            <a:lvl4pPr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defRPr sz="1200" cap="all" baseline="0">
                <a:solidFill>
                  <a:schemeClr val="bg1"/>
                </a:solidFill>
                <a:latin typeface="Consolas" panose="020B0609020204030204" pitchFamily="49" charset="0"/>
              </a:defRPr>
            </a:lvl4pPr>
            <a:lvl5pPr>
              <a:spcBef>
                <a:spcPts val="600"/>
              </a:spcBef>
              <a:spcAft>
                <a:spcPts val="0"/>
              </a:spcAft>
              <a:defRPr sz="1200" cap="all" baseline="0">
                <a:solidFill>
                  <a:schemeClr val="bg1"/>
                </a:solidFill>
                <a:latin typeface="Consolas" panose="020B0609020204030204" pitchFamily="49" charset="0"/>
              </a:defRPr>
            </a:lvl5pPr>
            <a:lvl6pPr>
              <a:spcBef>
                <a:spcPts val="600"/>
              </a:spcBef>
              <a:spcAft>
                <a:spcPts val="0"/>
              </a:spcAft>
              <a:defRPr sz="1200" cap="all" baseline="0">
                <a:solidFill>
                  <a:schemeClr val="bg1"/>
                </a:solidFill>
                <a:latin typeface="Consolas" panose="020B0609020204030204" pitchFamily="49" charset="0"/>
              </a:defRPr>
            </a:lvl6pPr>
            <a:lvl7pPr>
              <a:spcBef>
                <a:spcPts val="600"/>
              </a:spcBef>
              <a:spcAft>
                <a:spcPts val="0"/>
              </a:spcAft>
              <a:defRPr sz="1200" cap="all" baseline="0">
                <a:solidFill>
                  <a:schemeClr val="bg1"/>
                </a:solidFill>
                <a:latin typeface="Consolas" panose="020B0609020204030204" pitchFamily="49" charset="0"/>
              </a:defRPr>
            </a:lvl7pPr>
            <a:lvl8pPr>
              <a:spcBef>
                <a:spcPts val="600"/>
              </a:spcBef>
              <a:spcAft>
                <a:spcPts val="0"/>
              </a:spcAft>
              <a:defRPr sz="1200" cap="all" baseline="0">
                <a:solidFill>
                  <a:schemeClr val="bg1"/>
                </a:solidFill>
                <a:latin typeface="Consolas" panose="020B0609020204030204" pitchFamily="49" charset="0"/>
              </a:defRPr>
            </a:lvl8pPr>
            <a:lvl9pPr>
              <a:spcBef>
                <a:spcPts val="600"/>
              </a:spcBef>
              <a:spcAft>
                <a:spcPts val="0"/>
              </a:spcAft>
              <a:defRPr sz="1200" cap="all" baseline="0">
                <a:solidFill>
                  <a:schemeClr val="bg1"/>
                </a:solidFill>
                <a:latin typeface="Consolas" panose="020B0609020204030204" pitchFamily="49" charset="0"/>
              </a:defRPr>
            </a:lvl9pPr>
          </a:lstStyle>
          <a:p>
            <a:r>
              <a:rPr lang="en-US" dirty="0"/>
              <a:t>Insert Name</a:t>
            </a:r>
            <a:br>
              <a:rPr lang="en-US" dirty="0"/>
            </a:br>
            <a:r>
              <a:rPr lang="en-US" dirty="0"/>
              <a:t>Job Title</a:t>
            </a:r>
          </a:p>
          <a:p>
            <a:pPr lvl="1"/>
            <a:r>
              <a:rPr lang="en-GB" dirty="0"/>
              <a:t>Second level</a:t>
            </a:r>
          </a:p>
        </p:txBody>
      </p:sp>
      <p:sp>
        <p:nvSpPr>
          <p:cNvPr id="24" name="Picture Placeholder 6">
            <a:extLst>
              <a:ext uri="{FF2B5EF4-FFF2-40B4-BE49-F238E27FC236}">
                <a16:creationId xmlns:a16="http://schemas.microsoft.com/office/drawing/2014/main" id="{743D750E-6786-4074-B5C6-466CA6E28F6F}"/>
              </a:ext>
            </a:extLst>
          </p:cNvPr>
          <p:cNvSpPr>
            <a:spLocks noGrp="1" noChangeAspect="1"/>
          </p:cNvSpPr>
          <p:nvPr>
            <p:ph type="pic" sz="quarter" idx="30"/>
          </p:nvPr>
        </p:nvSpPr>
        <p:spPr>
          <a:xfrm>
            <a:off x="8281526" y="4152436"/>
            <a:ext cx="460800" cy="576000"/>
          </a:xfrm>
          <a:prstGeom prst="roundRect">
            <a:avLst>
              <a:gd name="adj" fmla="val 27343"/>
            </a:avLst>
          </a:prstGeom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7" name="Footer Placeholder">
            <a:extLst>
              <a:ext uri="{FF2B5EF4-FFF2-40B4-BE49-F238E27FC236}">
                <a16:creationId xmlns:a16="http://schemas.microsoft.com/office/drawing/2014/main" id="{66BB9439-3BD5-6086-39A3-D0E7ACB033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To Insert document name go to Insert &gt; Header &amp; Footer</a:t>
            </a:r>
            <a:endParaRPr lang="en-GB" dirty="0"/>
          </a:p>
        </p:txBody>
      </p:sp>
      <p:sp>
        <p:nvSpPr>
          <p:cNvPr id="8" name="Slide Number Placeholder">
            <a:extLst>
              <a:ext uri="{FF2B5EF4-FFF2-40B4-BE49-F238E27FC236}">
                <a16:creationId xmlns:a16="http://schemas.microsoft.com/office/drawing/2014/main" id="{5DBFFC9A-7970-96AB-7D7F-53E0A4711C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A0B1D3-1885-42CB-AC73-9FFCE49556F9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3" name="Date Placeholder">
            <a:extLst>
              <a:ext uri="{FF2B5EF4-FFF2-40B4-BE49-F238E27FC236}">
                <a16:creationId xmlns:a16="http://schemas.microsoft.com/office/drawing/2014/main" id="{385E9B51-3F8F-48BC-9C0B-660B47914C5A}"/>
              </a:ext>
            </a:extLst>
          </p:cNvPr>
          <p:cNvSpPr>
            <a:spLocks noGrp="1"/>
          </p:cNvSpPr>
          <p:nvPr>
            <p:ph type="dt" sz="half" idx="3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2368970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2" pos="3840">
          <p15:clr>
            <a:srgbClr val="FBAE40"/>
          </p15:clr>
        </p15:guide>
        <p15:guide id="3" orient="horz" pos="2342">
          <p15:clr>
            <a:srgbClr val="FBAE40"/>
          </p15:clr>
        </p15:guide>
        <p15:guide id="4" orient="horz" pos="2524">
          <p15:clr>
            <a:srgbClr val="FBAE40"/>
          </p15:clr>
        </p15:guide>
      </p15:sldGuideLst>
    </p:ext>
  </p:extLst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peaker Image - Dark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">
            <a:extLst>
              <a:ext uri="{FF2B5EF4-FFF2-40B4-BE49-F238E27FC236}">
                <a16:creationId xmlns:a16="http://schemas.microsoft.com/office/drawing/2014/main" id="{3C0C3DB8-8588-2634-26D1-D0215B4FE2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38637" y="460375"/>
            <a:ext cx="7312025" cy="1201738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Subtitle 1">
            <a:extLst>
              <a:ext uri="{FF2B5EF4-FFF2-40B4-BE49-F238E27FC236}">
                <a16:creationId xmlns:a16="http://schemas.microsoft.com/office/drawing/2014/main" id="{5DD1B64D-000B-34CD-CA40-B7B577F0843C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4338638" y="1951038"/>
            <a:ext cx="7312026" cy="576000"/>
          </a:xfrm>
        </p:spPr>
        <p:txBody>
          <a:bodyPr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800"/>
              </a:spcBef>
              <a:spcAft>
                <a:spcPts val="300"/>
              </a:spcAft>
              <a:buClr>
                <a:schemeClr val="accent1"/>
              </a:buClr>
              <a:buFont typeface="Wingdings" panose="05000000000000000000" pitchFamily="2" charset="2"/>
              <a:buNone/>
              <a:defRPr sz="2000" b="0" kern="120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300"/>
              </a:spcAft>
              <a:buClr>
                <a:schemeClr val="accent1"/>
              </a:buClr>
              <a:buFontTx/>
              <a:buNone/>
              <a:defRPr sz="16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0" indent="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300"/>
              </a:spcAft>
              <a:buClr>
                <a:schemeClr val="accent1"/>
              </a:buClr>
              <a:buFont typeface="Wingdings" panose="05000000000000000000" pitchFamily="2" charset="2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Segoe UI Semibold" panose="020B0702040204020203" pitchFamily="34" charset="0"/>
              </a:defRPr>
            </a:lvl3pPr>
            <a:lvl4pPr marL="216000" indent="-216000" algn="l" defTabSz="914400" rtl="0" eaLnBrk="1" latinLnBrk="0" hangingPunct="1">
              <a:lnSpc>
                <a:spcPct val="90000"/>
              </a:lnSpc>
              <a:spcBef>
                <a:spcPts val="600"/>
              </a:spcBef>
              <a:spcAft>
                <a:spcPts val="30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Segoe UI" panose="020B0502040204020203" pitchFamily="34" charset="0"/>
              </a:defRPr>
            </a:lvl4pPr>
            <a:lvl5pPr marL="432000" indent="-216000" algn="l" defTabSz="914400" rtl="0" eaLnBrk="1" latinLnBrk="0" hangingPunct="1">
              <a:lnSpc>
                <a:spcPct val="90000"/>
              </a:lnSpc>
              <a:spcBef>
                <a:spcPts val="600"/>
              </a:spcBef>
              <a:spcAft>
                <a:spcPts val="300"/>
              </a:spcAft>
              <a:buClr>
                <a:schemeClr val="tx2"/>
              </a:buClr>
              <a:buSzPct val="120000"/>
              <a:buFont typeface="Segoe UI" panose="020B0502040204020203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Segoe UI" panose="020B0502040204020203" pitchFamily="34" charset="0"/>
              </a:defRPr>
            </a:lvl5pPr>
            <a:lvl6pPr marL="648000" indent="-216000" algn="l" defTabSz="914400" rtl="0" eaLnBrk="1" latinLnBrk="0" hangingPunct="1">
              <a:lnSpc>
                <a:spcPct val="90000"/>
              </a:lnSpc>
              <a:spcBef>
                <a:spcPts val="600"/>
              </a:spcBef>
              <a:spcAft>
                <a:spcPts val="30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Segoe UI" panose="020B0502040204020203" pitchFamily="34" charset="0"/>
              </a:defRPr>
            </a:lvl6pPr>
            <a:lvl7pPr marL="216000" indent="-216000" algn="l" defTabSz="914400" rtl="0" eaLnBrk="1" latinLnBrk="0" hangingPunct="1">
              <a:lnSpc>
                <a:spcPct val="90000"/>
              </a:lnSpc>
              <a:spcBef>
                <a:spcPts val="600"/>
              </a:spcBef>
              <a:spcAft>
                <a:spcPts val="300"/>
              </a:spcAft>
              <a:buClrTx/>
              <a:buFont typeface="+mj-lt"/>
              <a:buAutoNum type="arabicPeriod"/>
              <a:defRPr sz="1600" b="0" kern="1200">
                <a:solidFill>
                  <a:schemeClr val="tx1"/>
                </a:solidFill>
                <a:latin typeface="+mn-lt"/>
                <a:ea typeface="+mn-ea"/>
                <a:cs typeface="Segoe UI" panose="020B0502040204020203" pitchFamily="34" charset="0"/>
              </a:defRPr>
            </a:lvl7pPr>
            <a:lvl8pPr marL="432000" indent="-216000" algn="l" defTabSz="914400" rtl="0" eaLnBrk="1" latinLnBrk="0" hangingPunct="1">
              <a:lnSpc>
                <a:spcPct val="90000"/>
              </a:lnSpc>
              <a:spcBef>
                <a:spcPts val="600"/>
              </a:spcBef>
              <a:spcAft>
                <a:spcPts val="300"/>
              </a:spcAft>
              <a:buClrTx/>
              <a:buFont typeface="+mj-lt"/>
              <a:buAutoNum type="alphaLcPeriod"/>
              <a:defRPr sz="16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0" indent="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Font typeface="Wingdings" panose="05000000000000000000" pitchFamily="2" charset="2"/>
              <a:buNone/>
              <a:defRPr sz="2800" b="0" kern="1200">
                <a:solidFill>
                  <a:schemeClr val="tx2"/>
                </a:solidFill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defRPr>
            </a:lvl9pPr>
          </a:lstStyle>
          <a:p>
            <a:pPr lvl="0"/>
            <a:r>
              <a:rPr lang="en-US" dirty="0"/>
              <a:t>Click to add subtitle</a:t>
            </a:r>
            <a:endParaRPr lang="en-GB" dirty="0"/>
          </a:p>
        </p:txBody>
      </p:sp>
      <p:sp>
        <p:nvSpPr>
          <p:cNvPr id="9" name="Text Placeholder 1">
            <a:extLst>
              <a:ext uri="{FF2B5EF4-FFF2-40B4-BE49-F238E27FC236}">
                <a16:creationId xmlns:a16="http://schemas.microsoft.com/office/drawing/2014/main" id="{862E1E8F-F6B5-1C23-598F-16100AD0FD2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338637" y="2815964"/>
            <a:ext cx="7312025" cy="296095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0" name="Subtitle 2">
            <a:extLst>
              <a:ext uri="{FF2B5EF4-FFF2-40B4-BE49-F238E27FC236}">
                <a16:creationId xmlns:a16="http://schemas.microsoft.com/office/drawing/2014/main" id="{DD3FE4F4-D4B2-8E28-4E6F-FAA312668763}"/>
              </a:ext>
            </a:extLst>
          </p:cNvPr>
          <p:cNvSpPr>
            <a:spLocks noGrp="1"/>
          </p:cNvSpPr>
          <p:nvPr>
            <p:ph type="body" idx="14" hasCustomPrompt="1"/>
          </p:nvPr>
        </p:nvSpPr>
        <p:spPr>
          <a:xfrm>
            <a:off x="541338" y="4224575"/>
            <a:ext cx="3509962" cy="1552339"/>
          </a:xfrm>
        </p:spPr>
        <p:txBody>
          <a:bodyPr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800"/>
              </a:spcBef>
              <a:spcAft>
                <a:spcPts val="300"/>
              </a:spcAft>
              <a:buClr>
                <a:schemeClr val="accent1"/>
              </a:buClr>
              <a:buFont typeface="Wingdings" panose="05000000000000000000" pitchFamily="2" charset="2"/>
              <a:buNone/>
              <a:defRPr sz="2000" b="0" kern="1200">
                <a:solidFill>
                  <a:schemeClr val="accent1"/>
                </a:solidFill>
                <a:latin typeface="+mj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300"/>
              </a:spcAft>
              <a:buClr>
                <a:schemeClr val="accent1"/>
              </a:buClr>
              <a:buFontTx/>
              <a:buNone/>
              <a:defRPr sz="16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0" indent="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300"/>
              </a:spcAft>
              <a:buClr>
                <a:schemeClr val="accent1"/>
              </a:buClr>
              <a:buFont typeface="Wingdings" panose="05000000000000000000" pitchFamily="2" charset="2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Segoe UI Semibold" panose="020B0702040204020203" pitchFamily="34" charset="0"/>
              </a:defRPr>
            </a:lvl3pPr>
            <a:lvl4pPr marL="216000" indent="-216000" algn="l" defTabSz="914400" rtl="0" eaLnBrk="1" latinLnBrk="0" hangingPunct="1">
              <a:lnSpc>
                <a:spcPct val="90000"/>
              </a:lnSpc>
              <a:spcBef>
                <a:spcPts val="600"/>
              </a:spcBef>
              <a:spcAft>
                <a:spcPts val="30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Segoe UI" panose="020B0502040204020203" pitchFamily="34" charset="0"/>
              </a:defRPr>
            </a:lvl4pPr>
            <a:lvl5pPr marL="432000" indent="-216000" algn="l" defTabSz="914400" rtl="0" eaLnBrk="1" latinLnBrk="0" hangingPunct="1">
              <a:lnSpc>
                <a:spcPct val="90000"/>
              </a:lnSpc>
              <a:spcBef>
                <a:spcPts val="600"/>
              </a:spcBef>
              <a:spcAft>
                <a:spcPts val="300"/>
              </a:spcAft>
              <a:buClr>
                <a:schemeClr val="tx2"/>
              </a:buClr>
              <a:buSzPct val="120000"/>
              <a:buFont typeface="Segoe UI" panose="020B0502040204020203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Segoe UI" panose="020B0502040204020203" pitchFamily="34" charset="0"/>
              </a:defRPr>
            </a:lvl5pPr>
            <a:lvl6pPr marL="648000" indent="-216000" algn="l" defTabSz="914400" rtl="0" eaLnBrk="1" latinLnBrk="0" hangingPunct="1">
              <a:lnSpc>
                <a:spcPct val="90000"/>
              </a:lnSpc>
              <a:spcBef>
                <a:spcPts val="600"/>
              </a:spcBef>
              <a:spcAft>
                <a:spcPts val="30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Segoe UI" panose="020B0502040204020203" pitchFamily="34" charset="0"/>
              </a:defRPr>
            </a:lvl6pPr>
            <a:lvl7pPr marL="216000" indent="-216000" algn="l" defTabSz="914400" rtl="0" eaLnBrk="1" latinLnBrk="0" hangingPunct="1">
              <a:lnSpc>
                <a:spcPct val="90000"/>
              </a:lnSpc>
              <a:spcBef>
                <a:spcPts val="600"/>
              </a:spcBef>
              <a:spcAft>
                <a:spcPts val="300"/>
              </a:spcAft>
              <a:buClrTx/>
              <a:buFont typeface="+mj-lt"/>
              <a:buAutoNum type="arabicPeriod"/>
              <a:defRPr sz="1600" b="0" kern="1200">
                <a:solidFill>
                  <a:schemeClr val="tx1"/>
                </a:solidFill>
                <a:latin typeface="+mn-lt"/>
                <a:ea typeface="+mn-ea"/>
                <a:cs typeface="Segoe UI" panose="020B0502040204020203" pitchFamily="34" charset="0"/>
              </a:defRPr>
            </a:lvl7pPr>
            <a:lvl8pPr marL="432000" indent="-216000" algn="l" defTabSz="914400" rtl="0" eaLnBrk="1" latinLnBrk="0" hangingPunct="1">
              <a:lnSpc>
                <a:spcPct val="90000"/>
              </a:lnSpc>
              <a:spcBef>
                <a:spcPts val="600"/>
              </a:spcBef>
              <a:spcAft>
                <a:spcPts val="300"/>
              </a:spcAft>
              <a:buClrTx/>
              <a:buFont typeface="+mj-lt"/>
              <a:buAutoNum type="alphaLcPeriod"/>
              <a:defRPr sz="16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0" indent="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Font typeface="Wingdings" panose="05000000000000000000" pitchFamily="2" charset="2"/>
              <a:buNone/>
              <a:defRPr sz="2800" b="0" kern="1200">
                <a:solidFill>
                  <a:schemeClr val="tx2"/>
                </a:solidFill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defRPr>
            </a:lvl9pPr>
          </a:lstStyle>
          <a:p>
            <a:pPr lvl="0"/>
            <a:r>
              <a:rPr lang="en-US" dirty="0"/>
              <a:t>Click to add subtitle</a:t>
            </a:r>
          </a:p>
          <a:p>
            <a:pPr lvl="1"/>
            <a:r>
              <a:rPr lang="en-US" dirty="0"/>
              <a:t>Level 2 text</a:t>
            </a:r>
          </a:p>
          <a:p>
            <a:pPr lvl="2"/>
            <a:r>
              <a:rPr lang="en-US" dirty="0"/>
              <a:t>Level 3 text</a:t>
            </a:r>
          </a:p>
          <a:p>
            <a:pPr lvl="3"/>
            <a:r>
              <a:rPr lang="en-US" dirty="0"/>
              <a:t>Level 4 text</a:t>
            </a:r>
            <a:endParaRPr lang="en-GB" dirty="0"/>
          </a:p>
        </p:txBody>
      </p:sp>
      <p:sp>
        <p:nvSpPr>
          <p:cNvPr id="14" name="Picture Placeholder 1">
            <a:extLst>
              <a:ext uri="{FF2B5EF4-FFF2-40B4-BE49-F238E27FC236}">
                <a16:creationId xmlns:a16="http://schemas.microsoft.com/office/drawing/2014/main" id="{604937DE-E921-BD46-9FCB-9276E6687584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541339" y="539751"/>
            <a:ext cx="3509962" cy="3396824"/>
          </a:xfrm>
          <a:prstGeom prst="roundRect">
            <a:avLst>
              <a:gd name="adj" fmla="val 3709"/>
            </a:avLst>
          </a:prstGeom>
          <a:solidFill>
            <a:schemeClr val="tx1"/>
          </a:solidFill>
        </p:spPr>
        <p:txBody>
          <a:bodyPr lIns="108000" tIns="90000" rIns="108000" bIns="72000"/>
          <a:lstStyle>
            <a:lvl1pPr>
              <a:defRPr/>
            </a:lvl1pPr>
          </a:lstStyle>
          <a:p>
            <a:r>
              <a:rPr lang="en-US"/>
              <a:t>Click icon to add picture</a:t>
            </a:r>
            <a:endParaRPr lang="en-GB" dirty="0"/>
          </a:p>
        </p:txBody>
      </p:sp>
      <p:sp>
        <p:nvSpPr>
          <p:cNvPr id="3" name="Footer Placeholder">
            <a:extLst>
              <a:ext uri="{FF2B5EF4-FFF2-40B4-BE49-F238E27FC236}">
                <a16:creationId xmlns:a16="http://schemas.microsoft.com/office/drawing/2014/main" id="{30CF1CD2-BFF9-45CF-83D7-EE8BBF19C4C7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/>
              <a:t>To Insert document name go to Insert &gt; Header &amp; Footer</a:t>
            </a:r>
            <a:endParaRPr lang="en-GB" dirty="0"/>
          </a:p>
        </p:txBody>
      </p:sp>
      <p:sp>
        <p:nvSpPr>
          <p:cNvPr id="4" name="Slide Number Placeholder">
            <a:extLst>
              <a:ext uri="{FF2B5EF4-FFF2-40B4-BE49-F238E27FC236}">
                <a16:creationId xmlns:a16="http://schemas.microsoft.com/office/drawing/2014/main" id="{0697E87F-E528-3131-081B-881E9F254EF3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2A0B1D3-1885-42CB-AC73-9FFCE49556F9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5" name="Date Placeholder">
            <a:extLst>
              <a:ext uri="{FF2B5EF4-FFF2-40B4-BE49-F238E27FC236}">
                <a16:creationId xmlns:a16="http://schemas.microsoft.com/office/drawing/2014/main" id="{979F5C89-CD5B-1C0C-6CD5-4128C14BA619}"/>
              </a:ext>
            </a:extLst>
          </p:cNvPr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71682866"/>
      </p:ext>
    </p:extLst>
  </p:cSld>
  <p:clrMapOvr>
    <a:overrideClrMapping bg1="dk1" tx1="lt1" bg2="dk2" tx2="lt1" accent1="accent1" accent2="accent2" accent3="accent3" accent4="accent4" accent5="accent5" accent6="accent6" hlink="hlink" folHlink="folHlink"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am Page 2 - Dark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">
            <a:extLst>
              <a:ext uri="{FF2B5EF4-FFF2-40B4-BE49-F238E27FC236}">
                <a16:creationId xmlns:a16="http://schemas.microsoft.com/office/drawing/2014/main" id="{BD0754D8-F68E-9A12-90E8-B524240C90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9751" y="460375"/>
            <a:ext cx="11110912" cy="553997"/>
          </a:xfrm>
        </p:spPr>
        <p:txBody>
          <a:bodyPr/>
          <a:lstStyle>
            <a:lvl1pPr algn="l">
              <a:defRPr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2" name="Subtitle">
            <a:extLst>
              <a:ext uri="{FF2B5EF4-FFF2-40B4-BE49-F238E27FC236}">
                <a16:creationId xmlns:a16="http://schemas.microsoft.com/office/drawing/2014/main" id="{B3B796FD-83F0-6A3C-B40D-30BADF98CA8E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539751" y="1374373"/>
            <a:ext cx="11110913" cy="288000"/>
          </a:xfrm>
        </p:spPr>
        <p:txBody>
          <a:bodyPr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800"/>
              </a:spcBef>
              <a:spcAft>
                <a:spcPts val="300"/>
              </a:spcAft>
              <a:buClr>
                <a:schemeClr val="accent1"/>
              </a:buClr>
              <a:buFont typeface="Wingdings" panose="05000000000000000000" pitchFamily="2" charset="2"/>
              <a:buNone/>
              <a:defRPr sz="2000" b="0" kern="120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300"/>
              </a:spcAft>
              <a:buClr>
                <a:schemeClr val="accent1"/>
              </a:buClr>
              <a:buFontTx/>
              <a:buNone/>
              <a:defRPr sz="16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0" indent="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300"/>
              </a:spcAft>
              <a:buClr>
                <a:schemeClr val="accent1"/>
              </a:buClr>
              <a:buFont typeface="Wingdings" panose="05000000000000000000" pitchFamily="2" charset="2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Segoe UI Semibold" panose="020B0702040204020203" pitchFamily="34" charset="0"/>
              </a:defRPr>
            </a:lvl3pPr>
            <a:lvl4pPr marL="216000" indent="-216000" algn="l" defTabSz="914400" rtl="0" eaLnBrk="1" latinLnBrk="0" hangingPunct="1">
              <a:lnSpc>
                <a:spcPct val="90000"/>
              </a:lnSpc>
              <a:spcBef>
                <a:spcPts val="800"/>
              </a:spcBef>
              <a:spcAft>
                <a:spcPts val="30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Segoe UI" panose="020B0502040204020203" pitchFamily="34" charset="0"/>
              </a:defRPr>
            </a:lvl4pPr>
            <a:lvl5pPr marL="432000" indent="-216000" algn="l" defTabSz="914400" rtl="0" eaLnBrk="1" latinLnBrk="0" hangingPunct="1">
              <a:lnSpc>
                <a:spcPct val="90000"/>
              </a:lnSpc>
              <a:spcBef>
                <a:spcPts val="800"/>
              </a:spcBef>
              <a:spcAft>
                <a:spcPts val="300"/>
              </a:spcAft>
              <a:buClrTx/>
              <a:buSzPct val="120000"/>
              <a:buFont typeface="Segoe UI" panose="020B0502040204020203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Segoe UI" panose="020B0502040204020203" pitchFamily="34" charset="0"/>
              </a:defRPr>
            </a:lvl5pPr>
            <a:lvl6pPr marL="648000" indent="-216000" algn="l" defTabSz="914400" rtl="0" eaLnBrk="1" latinLnBrk="0" hangingPunct="1">
              <a:lnSpc>
                <a:spcPct val="90000"/>
              </a:lnSpc>
              <a:spcBef>
                <a:spcPts val="800"/>
              </a:spcBef>
              <a:spcAft>
                <a:spcPts val="30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Segoe UI" panose="020B0502040204020203" pitchFamily="34" charset="0"/>
              </a:defRPr>
            </a:lvl6pPr>
            <a:lvl7pPr marL="216000" indent="-216000" algn="l" defTabSz="914400" rtl="0" eaLnBrk="1" latinLnBrk="0" hangingPunct="1">
              <a:lnSpc>
                <a:spcPct val="90000"/>
              </a:lnSpc>
              <a:spcBef>
                <a:spcPts val="800"/>
              </a:spcBef>
              <a:spcAft>
                <a:spcPts val="300"/>
              </a:spcAft>
              <a:buClrTx/>
              <a:buFont typeface="+mj-lt"/>
              <a:buAutoNum type="arabicPeriod"/>
              <a:defRPr sz="1600" b="0" kern="1200">
                <a:solidFill>
                  <a:schemeClr val="tx1"/>
                </a:solidFill>
                <a:latin typeface="+mn-lt"/>
                <a:ea typeface="+mn-ea"/>
                <a:cs typeface="Segoe UI" panose="020B0502040204020203" pitchFamily="34" charset="0"/>
              </a:defRPr>
            </a:lvl7pPr>
            <a:lvl8pPr marL="432000" indent="-216000" algn="l" defTabSz="914400" rtl="0" eaLnBrk="1" latinLnBrk="0" hangingPunct="1">
              <a:lnSpc>
                <a:spcPct val="90000"/>
              </a:lnSpc>
              <a:spcBef>
                <a:spcPts val="800"/>
              </a:spcBef>
              <a:spcAft>
                <a:spcPts val="300"/>
              </a:spcAft>
              <a:buClrTx/>
              <a:buFont typeface="+mj-lt"/>
              <a:buAutoNum type="alphaLcPeriod"/>
              <a:defRPr sz="16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0" indent="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Font typeface="Wingdings" panose="05000000000000000000" pitchFamily="2" charset="2"/>
              <a:buNone/>
              <a:defRPr sz="2800" b="0" kern="1200">
                <a:solidFill>
                  <a:schemeClr val="tx2"/>
                </a:solidFill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defRPr>
            </a:lvl9pPr>
          </a:lstStyle>
          <a:p>
            <a:r>
              <a:rPr lang="en-US" dirty="0"/>
              <a:t>Click to add subtitle</a:t>
            </a:r>
          </a:p>
        </p:txBody>
      </p:sp>
      <p:sp>
        <p:nvSpPr>
          <p:cNvPr id="4" name="Details 1">
            <a:extLst>
              <a:ext uri="{FF2B5EF4-FFF2-40B4-BE49-F238E27FC236}">
                <a16:creationId xmlns:a16="http://schemas.microsoft.com/office/drawing/2014/main" id="{1E0B89AD-2C4E-64D0-F564-11D421F48BB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39749" y="1949451"/>
            <a:ext cx="5411788" cy="3827463"/>
          </a:xfrm>
          <a:prstGeom prst="roundRect">
            <a:avLst>
              <a:gd name="adj" fmla="val 3292"/>
            </a:avLst>
          </a:prstGeom>
          <a:solidFill>
            <a:srgbClr val="F2F2EB"/>
          </a:solidFill>
        </p:spPr>
        <p:txBody>
          <a:bodyPr lIns="108000" tIns="1548000" rIns="108000" bIns="72000"/>
          <a:lstStyle>
            <a:lvl1pPr algn="l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defRPr sz="1800">
                <a:solidFill>
                  <a:schemeClr val="bg2"/>
                </a:solidFill>
                <a:latin typeface="+mj-lt"/>
                <a:cs typeface="Segoe UI Semilight" panose="020B0402040204020203" pitchFamily="34" charset="0"/>
              </a:defRPr>
            </a:lvl1pPr>
            <a:lvl2pPr marL="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FontTx/>
              <a:buNone/>
              <a:defRPr sz="1600" b="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216000" indent="-216000" algn="l" defTabSz="914400" rtl="0" eaLnBrk="1" latinLnBrk="0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1600" kern="1200">
                <a:solidFill>
                  <a:schemeClr val="bg1"/>
                </a:solidFill>
                <a:latin typeface="+mn-lt"/>
                <a:ea typeface="+mn-ea"/>
                <a:cs typeface="Segoe UI Semibold" panose="020B0702040204020203" pitchFamily="34" charset="0"/>
              </a:defRPr>
            </a:lvl3pPr>
            <a:lvl4pPr marL="432000" indent="-216000" algn="l" defTabSz="914400" rtl="0" eaLnBrk="1" latinLnBrk="0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bg2"/>
              </a:buClr>
              <a:buSzPct val="120000"/>
              <a:buFont typeface="Segoe UI" panose="020B0502040204020203" pitchFamily="34" charset="0"/>
              <a:buChar char="–"/>
              <a:defRPr sz="1600" kern="1200">
                <a:solidFill>
                  <a:schemeClr val="bg1"/>
                </a:solidFill>
                <a:latin typeface="+mn-lt"/>
                <a:ea typeface="+mn-ea"/>
                <a:cs typeface="Segoe UI" panose="020B0502040204020203" pitchFamily="34" charset="0"/>
              </a:defRPr>
            </a:lvl4pPr>
            <a:lvl5pPr marL="648000" indent="-216000" algn="l" defTabSz="914400" rtl="0" eaLnBrk="1" latinLnBrk="0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1600" kern="1200">
                <a:solidFill>
                  <a:schemeClr val="bg1"/>
                </a:solidFill>
                <a:latin typeface="+mn-lt"/>
                <a:ea typeface="+mn-ea"/>
                <a:cs typeface="Segoe UI" panose="020B0502040204020203" pitchFamily="34" charset="0"/>
              </a:defRPr>
            </a:lvl5pPr>
            <a:lvl6pPr marL="216000" indent="-216000" algn="l" defTabSz="914400" rtl="0" eaLnBrk="1" latinLnBrk="0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Tx/>
              <a:buFont typeface="+mj-lt"/>
              <a:buAutoNum type="arabicPeriod"/>
              <a:defRPr sz="1600" kern="1200">
                <a:solidFill>
                  <a:schemeClr val="bg1"/>
                </a:solidFill>
                <a:latin typeface="+mn-lt"/>
                <a:ea typeface="+mn-ea"/>
                <a:cs typeface="Segoe UI" panose="020B0502040204020203" pitchFamily="34" charset="0"/>
              </a:defRPr>
            </a:lvl6pPr>
            <a:lvl7pPr marL="432000" indent="-216000" algn="l" defTabSz="914400" rtl="0" eaLnBrk="1" latinLnBrk="0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Tx/>
              <a:buFont typeface="+mj-lt"/>
              <a:buAutoNum type="alphaLcPeriod"/>
              <a:defRPr sz="1600" b="0" kern="1200">
                <a:solidFill>
                  <a:schemeClr val="bg1"/>
                </a:solidFill>
                <a:latin typeface="+mn-lt"/>
                <a:ea typeface="+mn-ea"/>
                <a:cs typeface="Segoe UI" panose="020B0502040204020203" pitchFamily="34" charset="0"/>
              </a:defRPr>
            </a:lvl7pPr>
            <a:lvl8pPr marL="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Font typeface="+mj-lt"/>
              <a:buNone/>
              <a:defRPr sz="1600" b="1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8pPr>
            <a:lvl9pPr marL="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Font typeface="Wingdings" panose="05000000000000000000" pitchFamily="2" charset="2"/>
              <a:buNone/>
              <a:defRPr sz="2800" b="0" kern="1200">
                <a:solidFill>
                  <a:schemeClr val="bg2"/>
                </a:solidFill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defRPr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Name 1">
            <a:extLst>
              <a:ext uri="{FF2B5EF4-FFF2-40B4-BE49-F238E27FC236}">
                <a16:creationId xmlns:a16="http://schemas.microsoft.com/office/drawing/2014/main" id="{F40D39D7-1F1F-F532-E6AD-2B38C321654A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835748" y="2093449"/>
            <a:ext cx="3971792" cy="1260000"/>
          </a:xfrm>
        </p:spPr>
        <p:txBody>
          <a:bodyPr rIns="144000"/>
          <a:lstStyle>
            <a:lvl1pPr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defRPr sz="1400" cap="all" baseline="0">
                <a:solidFill>
                  <a:schemeClr val="bg1"/>
                </a:solidFill>
                <a:latin typeface="Consolas" panose="020B0609020204030204" pitchFamily="49" charset="0"/>
              </a:defRPr>
            </a:lvl1pPr>
            <a:lvl2pPr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defRPr sz="1400" cap="all" baseline="0">
                <a:solidFill>
                  <a:schemeClr val="bg1"/>
                </a:solidFill>
                <a:latin typeface="Consolas" panose="020B0609020204030204" pitchFamily="49" charset="0"/>
              </a:defRPr>
            </a:lvl2pPr>
            <a:lvl3pPr>
              <a:spcBef>
                <a:spcPts val="600"/>
              </a:spcBef>
              <a:spcAft>
                <a:spcPts val="0"/>
              </a:spcAft>
              <a:buClrTx/>
              <a:defRPr sz="1400" cap="all" baseline="0">
                <a:solidFill>
                  <a:schemeClr val="bg1"/>
                </a:solidFill>
                <a:latin typeface="Consolas" panose="020B0609020204030204" pitchFamily="49" charset="0"/>
              </a:defRPr>
            </a:lvl3pPr>
            <a:lvl4pPr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defRPr sz="1400" cap="all" baseline="0">
                <a:solidFill>
                  <a:schemeClr val="bg1"/>
                </a:solidFill>
                <a:latin typeface="Consolas" panose="020B0609020204030204" pitchFamily="49" charset="0"/>
              </a:defRPr>
            </a:lvl4pPr>
            <a:lvl5pPr>
              <a:spcBef>
                <a:spcPts val="600"/>
              </a:spcBef>
              <a:spcAft>
                <a:spcPts val="0"/>
              </a:spcAft>
              <a:buClrTx/>
              <a:defRPr sz="1400" cap="all" baseline="0">
                <a:solidFill>
                  <a:schemeClr val="bg1"/>
                </a:solidFill>
                <a:latin typeface="Consolas" panose="020B0609020204030204" pitchFamily="49" charset="0"/>
              </a:defRPr>
            </a:lvl5pPr>
            <a:lvl6pPr>
              <a:spcBef>
                <a:spcPts val="600"/>
              </a:spcBef>
              <a:spcAft>
                <a:spcPts val="0"/>
              </a:spcAft>
              <a:buClrTx/>
              <a:defRPr sz="1400" cap="all" baseline="0">
                <a:solidFill>
                  <a:schemeClr val="bg1"/>
                </a:solidFill>
                <a:latin typeface="Consolas" panose="020B0609020204030204" pitchFamily="49" charset="0"/>
              </a:defRPr>
            </a:lvl6pPr>
            <a:lvl7pPr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defRPr sz="1400" cap="all" baseline="0">
                <a:solidFill>
                  <a:schemeClr val="bg1"/>
                </a:solidFill>
                <a:latin typeface="Consolas" panose="020B0609020204030204" pitchFamily="49" charset="0"/>
              </a:defRPr>
            </a:lvl7pPr>
            <a:lvl8pPr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defRPr sz="1400" cap="all" baseline="0">
                <a:solidFill>
                  <a:schemeClr val="bg1"/>
                </a:solidFill>
                <a:latin typeface="Consolas" panose="020B0609020204030204" pitchFamily="49" charset="0"/>
              </a:defRPr>
            </a:lvl8pPr>
            <a:lvl9pPr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defRPr sz="1400" cap="all" baseline="0">
                <a:solidFill>
                  <a:schemeClr val="bg1"/>
                </a:solidFill>
                <a:latin typeface="Consolas" panose="020B0609020204030204" pitchFamily="49" charset="0"/>
              </a:defRPr>
            </a:lvl9pPr>
          </a:lstStyle>
          <a:p>
            <a:r>
              <a:rPr lang="en-US" dirty="0"/>
              <a:t>Insert Name</a:t>
            </a:r>
            <a:br>
              <a:rPr lang="en-US" dirty="0"/>
            </a:br>
            <a:r>
              <a:rPr lang="en-US" dirty="0"/>
              <a:t>Job Title</a:t>
            </a:r>
          </a:p>
          <a:p>
            <a:pPr lvl="1"/>
            <a:r>
              <a:rPr lang="en-GB" dirty="0"/>
              <a:t>Second level</a:t>
            </a:r>
          </a:p>
        </p:txBody>
      </p:sp>
      <p:sp>
        <p:nvSpPr>
          <p:cNvPr id="9" name="Picture Placeholder 1">
            <a:extLst>
              <a:ext uri="{FF2B5EF4-FFF2-40B4-BE49-F238E27FC236}">
                <a16:creationId xmlns:a16="http://schemas.microsoft.com/office/drawing/2014/main" id="{4026022B-24D9-3544-93D6-0F7E4100155D}"/>
              </a:ext>
            </a:extLst>
          </p:cNvPr>
          <p:cNvSpPr>
            <a:spLocks noGrp="1" noChangeAspect="1"/>
          </p:cNvSpPr>
          <p:nvPr>
            <p:ph type="pic" sz="quarter" idx="15"/>
          </p:nvPr>
        </p:nvSpPr>
        <p:spPr>
          <a:xfrm>
            <a:off x="683748" y="2093449"/>
            <a:ext cx="1008000" cy="1260000"/>
          </a:xfrm>
          <a:prstGeom prst="roundRect">
            <a:avLst>
              <a:gd name="adj" fmla="val 13779"/>
            </a:avLst>
          </a:prstGeom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12" name="Details 2">
            <a:extLst>
              <a:ext uri="{FF2B5EF4-FFF2-40B4-BE49-F238E27FC236}">
                <a16:creationId xmlns:a16="http://schemas.microsoft.com/office/drawing/2014/main" id="{8E13F7DE-6845-763B-6E1C-6C6667474318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6238875" y="1949451"/>
            <a:ext cx="5411788" cy="3827463"/>
          </a:xfrm>
          <a:prstGeom prst="roundRect">
            <a:avLst>
              <a:gd name="adj" fmla="val 3292"/>
            </a:avLst>
          </a:prstGeom>
          <a:solidFill>
            <a:srgbClr val="F2F2EB"/>
          </a:solidFill>
        </p:spPr>
        <p:txBody>
          <a:bodyPr lIns="108000" tIns="1548000" rIns="108000" bIns="72000"/>
          <a:lstStyle>
            <a:lvl1pPr algn="l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defRPr sz="1800">
                <a:solidFill>
                  <a:schemeClr val="bg2"/>
                </a:solidFill>
                <a:latin typeface="+mj-lt"/>
                <a:cs typeface="Segoe UI Semilight" panose="020B0402040204020203" pitchFamily="34" charset="0"/>
              </a:defRPr>
            </a:lvl1pPr>
            <a:lvl2pPr marL="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FontTx/>
              <a:buNone/>
              <a:defRPr sz="1600" b="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216000" indent="-216000" algn="l" defTabSz="914400" rtl="0" eaLnBrk="1" latinLnBrk="0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1600" kern="1200">
                <a:solidFill>
                  <a:schemeClr val="bg1"/>
                </a:solidFill>
                <a:latin typeface="+mn-lt"/>
                <a:ea typeface="+mn-ea"/>
                <a:cs typeface="Segoe UI Semibold" panose="020B0702040204020203" pitchFamily="34" charset="0"/>
              </a:defRPr>
            </a:lvl3pPr>
            <a:lvl4pPr marL="432000" indent="-216000" algn="l" defTabSz="914400" rtl="0" eaLnBrk="1" latinLnBrk="0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bg2"/>
              </a:buClr>
              <a:buSzPct val="120000"/>
              <a:buFont typeface="Segoe UI" panose="020B0502040204020203" pitchFamily="34" charset="0"/>
              <a:buChar char="–"/>
              <a:defRPr sz="1600" kern="1200">
                <a:solidFill>
                  <a:schemeClr val="bg1"/>
                </a:solidFill>
                <a:latin typeface="+mn-lt"/>
                <a:ea typeface="+mn-ea"/>
                <a:cs typeface="Segoe UI" panose="020B0502040204020203" pitchFamily="34" charset="0"/>
              </a:defRPr>
            </a:lvl4pPr>
            <a:lvl5pPr marL="648000" indent="-216000" algn="l" defTabSz="914400" rtl="0" eaLnBrk="1" latinLnBrk="0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1600" kern="1200">
                <a:solidFill>
                  <a:schemeClr val="bg1"/>
                </a:solidFill>
                <a:latin typeface="+mn-lt"/>
                <a:ea typeface="+mn-ea"/>
                <a:cs typeface="Segoe UI" panose="020B0502040204020203" pitchFamily="34" charset="0"/>
              </a:defRPr>
            </a:lvl5pPr>
            <a:lvl6pPr marL="216000" indent="-216000" algn="l" defTabSz="914400" rtl="0" eaLnBrk="1" latinLnBrk="0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Tx/>
              <a:buFont typeface="+mj-lt"/>
              <a:buAutoNum type="arabicPeriod"/>
              <a:defRPr sz="1600" kern="1200">
                <a:solidFill>
                  <a:schemeClr val="bg1"/>
                </a:solidFill>
                <a:latin typeface="+mn-lt"/>
                <a:ea typeface="+mn-ea"/>
                <a:cs typeface="Segoe UI" panose="020B0502040204020203" pitchFamily="34" charset="0"/>
              </a:defRPr>
            </a:lvl6pPr>
            <a:lvl7pPr marL="432000" indent="-216000" algn="l" defTabSz="914400" rtl="0" eaLnBrk="1" latinLnBrk="0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Tx/>
              <a:buFont typeface="+mj-lt"/>
              <a:buAutoNum type="alphaLcPeriod"/>
              <a:defRPr sz="1600" b="0" kern="1200">
                <a:solidFill>
                  <a:schemeClr val="bg1"/>
                </a:solidFill>
                <a:latin typeface="+mn-lt"/>
                <a:ea typeface="+mn-ea"/>
                <a:cs typeface="Segoe UI" panose="020B0502040204020203" pitchFamily="34" charset="0"/>
              </a:defRPr>
            </a:lvl7pPr>
            <a:lvl8pPr marL="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Font typeface="+mj-lt"/>
              <a:buNone/>
              <a:defRPr sz="1600" b="1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8pPr>
            <a:lvl9pPr marL="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Font typeface="Wingdings" panose="05000000000000000000" pitchFamily="2" charset="2"/>
              <a:buNone/>
              <a:defRPr sz="2800" b="0" kern="1200">
                <a:solidFill>
                  <a:schemeClr val="bg2"/>
                </a:solidFill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defRPr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3" name="Name 2">
            <a:extLst>
              <a:ext uri="{FF2B5EF4-FFF2-40B4-BE49-F238E27FC236}">
                <a16:creationId xmlns:a16="http://schemas.microsoft.com/office/drawing/2014/main" id="{F1998292-BB6D-6E26-74DA-9C36FF8E002D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7534873" y="2093449"/>
            <a:ext cx="3971791" cy="1260000"/>
          </a:xfrm>
        </p:spPr>
        <p:txBody>
          <a:bodyPr rIns="144000"/>
          <a:lstStyle>
            <a:lvl1pPr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defRPr sz="1400" cap="all" baseline="0">
                <a:solidFill>
                  <a:schemeClr val="bg1"/>
                </a:solidFill>
                <a:latin typeface="Consolas" panose="020B0609020204030204" pitchFamily="49" charset="0"/>
              </a:defRPr>
            </a:lvl1pPr>
            <a:lvl2pPr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defRPr sz="1400" cap="all" baseline="0">
                <a:solidFill>
                  <a:schemeClr val="bg1"/>
                </a:solidFill>
                <a:latin typeface="Consolas" panose="020B0609020204030204" pitchFamily="49" charset="0"/>
              </a:defRPr>
            </a:lvl2pPr>
            <a:lvl3pPr>
              <a:spcBef>
                <a:spcPts val="600"/>
              </a:spcBef>
              <a:spcAft>
                <a:spcPts val="0"/>
              </a:spcAft>
              <a:buClrTx/>
              <a:defRPr sz="1400" cap="all" baseline="0">
                <a:solidFill>
                  <a:schemeClr val="bg1"/>
                </a:solidFill>
                <a:latin typeface="Consolas" panose="020B0609020204030204" pitchFamily="49" charset="0"/>
              </a:defRPr>
            </a:lvl3pPr>
            <a:lvl4pPr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defRPr sz="1400" cap="all" baseline="0">
                <a:solidFill>
                  <a:schemeClr val="bg1"/>
                </a:solidFill>
                <a:latin typeface="Consolas" panose="020B0609020204030204" pitchFamily="49" charset="0"/>
              </a:defRPr>
            </a:lvl4pPr>
            <a:lvl5pPr>
              <a:spcBef>
                <a:spcPts val="600"/>
              </a:spcBef>
              <a:spcAft>
                <a:spcPts val="0"/>
              </a:spcAft>
              <a:buClrTx/>
              <a:defRPr sz="1400" cap="all" baseline="0">
                <a:solidFill>
                  <a:schemeClr val="bg1"/>
                </a:solidFill>
                <a:latin typeface="Consolas" panose="020B0609020204030204" pitchFamily="49" charset="0"/>
              </a:defRPr>
            </a:lvl5pPr>
            <a:lvl6pPr>
              <a:spcBef>
                <a:spcPts val="600"/>
              </a:spcBef>
              <a:spcAft>
                <a:spcPts val="0"/>
              </a:spcAft>
              <a:buClrTx/>
              <a:defRPr sz="1400" cap="all" baseline="0">
                <a:solidFill>
                  <a:schemeClr val="bg1"/>
                </a:solidFill>
                <a:latin typeface="Consolas" panose="020B0609020204030204" pitchFamily="49" charset="0"/>
              </a:defRPr>
            </a:lvl6pPr>
            <a:lvl7pPr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defRPr sz="1400" cap="all" baseline="0">
                <a:solidFill>
                  <a:schemeClr val="bg1"/>
                </a:solidFill>
                <a:latin typeface="Consolas" panose="020B0609020204030204" pitchFamily="49" charset="0"/>
              </a:defRPr>
            </a:lvl7pPr>
            <a:lvl8pPr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defRPr sz="1400" cap="all" baseline="0">
                <a:solidFill>
                  <a:schemeClr val="bg1"/>
                </a:solidFill>
                <a:latin typeface="Consolas" panose="020B0609020204030204" pitchFamily="49" charset="0"/>
              </a:defRPr>
            </a:lvl8pPr>
            <a:lvl9pPr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defRPr sz="1400" cap="all" baseline="0">
                <a:solidFill>
                  <a:schemeClr val="bg1"/>
                </a:solidFill>
                <a:latin typeface="Consolas" panose="020B0609020204030204" pitchFamily="49" charset="0"/>
              </a:defRPr>
            </a:lvl9pPr>
          </a:lstStyle>
          <a:p>
            <a:r>
              <a:rPr lang="en-US" dirty="0"/>
              <a:t>Insert Name</a:t>
            </a:r>
            <a:br>
              <a:rPr lang="en-US" dirty="0"/>
            </a:br>
            <a:r>
              <a:rPr lang="en-US" dirty="0"/>
              <a:t>Job Title</a:t>
            </a:r>
          </a:p>
          <a:p>
            <a:pPr lvl="1"/>
            <a:r>
              <a:rPr lang="en-GB" dirty="0"/>
              <a:t>Second level</a:t>
            </a:r>
          </a:p>
        </p:txBody>
      </p:sp>
      <p:sp>
        <p:nvSpPr>
          <p:cNvPr id="14" name="Picture Placeholder 2">
            <a:extLst>
              <a:ext uri="{FF2B5EF4-FFF2-40B4-BE49-F238E27FC236}">
                <a16:creationId xmlns:a16="http://schemas.microsoft.com/office/drawing/2014/main" id="{59AD4178-5F28-9FA0-AB7C-8BE6E953064A}"/>
              </a:ext>
            </a:extLst>
          </p:cNvPr>
          <p:cNvSpPr>
            <a:spLocks noGrp="1" noChangeAspect="1"/>
          </p:cNvSpPr>
          <p:nvPr>
            <p:ph type="pic" sz="quarter" idx="18"/>
          </p:nvPr>
        </p:nvSpPr>
        <p:spPr>
          <a:xfrm>
            <a:off x="6382874" y="2093449"/>
            <a:ext cx="1008000" cy="1260000"/>
          </a:xfrm>
          <a:prstGeom prst="roundRect">
            <a:avLst>
              <a:gd name="adj" fmla="val 13779"/>
            </a:avLst>
          </a:prstGeom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7" name="Footer Placeholder">
            <a:extLst>
              <a:ext uri="{FF2B5EF4-FFF2-40B4-BE49-F238E27FC236}">
                <a16:creationId xmlns:a16="http://schemas.microsoft.com/office/drawing/2014/main" id="{66BB9439-3BD5-6086-39A3-D0E7ACB033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To Insert document name go to Insert &gt; Header &amp; Footer</a:t>
            </a:r>
            <a:endParaRPr lang="en-GB" dirty="0"/>
          </a:p>
        </p:txBody>
      </p:sp>
      <p:sp>
        <p:nvSpPr>
          <p:cNvPr id="8" name="Slide Number Placeholder">
            <a:extLst>
              <a:ext uri="{FF2B5EF4-FFF2-40B4-BE49-F238E27FC236}">
                <a16:creationId xmlns:a16="http://schemas.microsoft.com/office/drawing/2014/main" id="{5DBFFC9A-7970-96AB-7D7F-53E0A4711C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A0B1D3-1885-42CB-AC73-9FFCE49556F9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3" name="Date Placeholder">
            <a:extLst>
              <a:ext uri="{FF2B5EF4-FFF2-40B4-BE49-F238E27FC236}">
                <a16:creationId xmlns:a16="http://schemas.microsoft.com/office/drawing/2014/main" id="{3BDDF2FF-54E2-9CA8-97D5-EEBE5C1624A2}"/>
              </a:ext>
            </a:extLst>
          </p:cNvPr>
          <p:cNvSpPr>
            <a:spLocks noGrp="1"/>
          </p:cNvSpPr>
          <p:nvPr>
            <p:ph type="dt" sz="half" idx="19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17516007"/>
      </p:ext>
    </p:extLst>
  </p:cSld>
  <p:clrMapOvr>
    <a:overrideClrMapping bg1="dk1" tx1="lt1" bg2="dk2" tx2="lt1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2" pos="3840">
          <p15:clr>
            <a:srgbClr val="FBAE40"/>
          </p15:clr>
        </p15:guide>
        <p15:guide id="3" orient="horz" pos="2342">
          <p15:clr>
            <a:srgbClr val="FBAE40"/>
          </p15:clr>
        </p15:guide>
        <p15:guide id="4" orient="horz" pos="2524">
          <p15:clr>
            <a:srgbClr val="FBAE40"/>
          </p15:clr>
        </p15:guide>
      </p15:sldGuideLst>
    </p:ext>
  </p:extLst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am Page 3 - Dark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">
            <a:extLst>
              <a:ext uri="{FF2B5EF4-FFF2-40B4-BE49-F238E27FC236}">
                <a16:creationId xmlns:a16="http://schemas.microsoft.com/office/drawing/2014/main" id="{BD0754D8-F68E-9A12-90E8-B524240C90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9751" y="460375"/>
            <a:ext cx="11110912" cy="553997"/>
          </a:xfrm>
        </p:spPr>
        <p:txBody>
          <a:bodyPr/>
          <a:lstStyle>
            <a:lvl1pPr algn="l">
              <a:defRPr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2" name="Subtitle">
            <a:extLst>
              <a:ext uri="{FF2B5EF4-FFF2-40B4-BE49-F238E27FC236}">
                <a16:creationId xmlns:a16="http://schemas.microsoft.com/office/drawing/2014/main" id="{B3B796FD-83F0-6A3C-B40D-30BADF98CA8E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539751" y="1374373"/>
            <a:ext cx="11110913" cy="288000"/>
          </a:xfrm>
        </p:spPr>
        <p:txBody>
          <a:bodyPr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800"/>
              </a:spcBef>
              <a:spcAft>
                <a:spcPts val="300"/>
              </a:spcAft>
              <a:buClr>
                <a:schemeClr val="accent1"/>
              </a:buClr>
              <a:buFont typeface="Wingdings" panose="05000000000000000000" pitchFamily="2" charset="2"/>
              <a:buNone/>
              <a:defRPr sz="2000" b="0" kern="120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300"/>
              </a:spcAft>
              <a:buClr>
                <a:schemeClr val="accent1"/>
              </a:buClr>
              <a:buFontTx/>
              <a:buNone/>
              <a:defRPr sz="16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0" indent="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300"/>
              </a:spcAft>
              <a:buClr>
                <a:schemeClr val="accent1"/>
              </a:buClr>
              <a:buFont typeface="Wingdings" panose="05000000000000000000" pitchFamily="2" charset="2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Segoe UI Semibold" panose="020B0702040204020203" pitchFamily="34" charset="0"/>
              </a:defRPr>
            </a:lvl3pPr>
            <a:lvl4pPr marL="216000" indent="-216000" algn="l" defTabSz="914400" rtl="0" eaLnBrk="1" latinLnBrk="0" hangingPunct="1">
              <a:lnSpc>
                <a:spcPct val="90000"/>
              </a:lnSpc>
              <a:spcBef>
                <a:spcPts val="600"/>
              </a:spcBef>
              <a:spcAft>
                <a:spcPts val="30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Segoe UI" panose="020B0502040204020203" pitchFamily="34" charset="0"/>
              </a:defRPr>
            </a:lvl4pPr>
            <a:lvl5pPr marL="432000" indent="-216000" algn="l" defTabSz="914400" rtl="0" eaLnBrk="1" latinLnBrk="0" hangingPunct="1">
              <a:lnSpc>
                <a:spcPct val="90000"/>
              </a:lnSpc>
              <a:spcBef>
                <a:spcPts val="600"/>
              </a:spcBef>
              <a:spcAft>
                <a:spcPts val="300"/>
              </a:spcAft>
              <a:buClrTx/>
              <a:buSzPct val="120000"/>
              <a:buFont typeface="Segoe UI" panose="020B0502040204020203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Segoe UI" panose="020B0502040204020203" pitchFamily="34" charset="0"/>
              </a:defRPr>
            </a:lvl5pPr>
            <a:lvl6pPr marL="648000" indent="-216000" algn="l" defTabSz="914400" rtl="0" eaLnBrk="1" latinLnBrk="0" hangingPunct="1">
              <a:lnSpc>
                <a:spcPct val="90000"/>
              </a:lnSpc>
              <a:spcBef>
                <a:spcPts val="600"/>
              </a:spcBef>
              <a:spcAft>
                <a:spcPts val="30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Segoe UI" panose="020B0502040204020203" pitchFamily="34" charset="0"/>
              </a:defRPr>
            </a:lvl6pPr>
            <a:lvl7pPr marL="216000" indent="-216000" algn="l" defTabSz="914400" rtl="0" eaLnBrk="1" latinLnBrk="0" hangingPunct="1">
              <a:lnSpc>
                <a:spcPct val="90000"/>
              </a:lnSpc>
              <a:spcBef>
                <a:spcPts val="600"/>
              </a:spcBef>
              <a:spcAft>
                <a:spcPts val="300"/>
              </a:spcAft>
              <a:buClrTx/>
              <a:buFont typeface="+mj-lt"/>
              <a:buAutoNum type="arabicPeriod"/>
              <a:defRPr sz="1600" b="0" kern="1200">
                <a:solidFill>
                  <a:schemeClr val="tx1"/>
                </a:solidFill>
                <a:latin typeface="+mn-lt"/>
                <a:ea typeface="+mn-ea"/>
                <a:cs typeface="Segoe UI" panose="020B0502040204020203" pitchFamily="34" charset="0"/>
              </a:defRPr>
            </a:lvl7pPr>
            <a:lvl8pPr marL="432000" indent="-216000" algn="l" defTabSz="914400" rtl="0" eaLnBrk="1" latinLnBrk="0" hangingPunct="1">
              <a:lnSpc>
                <a:spcPct val="90000"/>
              </a:lnSpc>
              <a:spcBef>
                <a:spcPts val="600"/>
              </a:spcBef>
              <a:spcAft>
                <a:spcPts val="300"/>
              </a:spcAft>
              <a:buClrTx/>
              <a:buFont typeface="+mj-lt"/>
              <a:buAutoNum type="alphaLcPeriod"/>
              <a:defRPr sz="16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0" indent="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Font typeface="Wingdings" panose="05000000000000000000" pitchFamily="2" charset="2"/>
              <a:buNone/>
              <a:defRPr sz="2800" b="0" kern="1200">
                <a:solidFill>
                  <a:schemeClr val="tx2"/>
                </a:solidFill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defRPr>
            </a:lvl9pPr>
          </a:lstStyle>
          <a:p>
            <a:r>
              <a:rPr lang="en-US" dirty="0"/>
              <a:t>Click to add subtitle</a:t>
            </a:r>
          </a:p>
        </p:txBody>
      </p:sp>
      <p:sp>
        <p:nvSpPr>
          <p:cNvPr id="4" name="Details 1">
            <a:extLst>
              <a:ext uri="{FF2B5EF4-FFF2-40B4-BE49-F238E27FC236}">
                <a16:creationId xmlns:a16="http://schemas.microsoft.com/office/drawing/2014/main" id="{1E0B89AD-2C4E-64D0-F564-11D421F48BB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39749" y="1949451"/>
            <a:ext cx="3511550" cy="3827463"/>
          </a:xfrm>
          <a:prstGeom prst="roundRect">
            <a:avLst>
              <a:gd name="adj" fmla="val 3588"/>
            </a:avLst>
          </a:prstGeom>
          <a:solidFill>
            <a:srgbClr val="F2F2EB"/>
          </a:solidFill>
        </p:spPr>
        <p:txBody>
          <a:bodyPr lIns="108000" tIns="1548000" rIns="108000" bIns="72000"/>
          <a:lstStyle>
            <a:lvl1pPr algn="l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defRPr sz="1800">
                <a:solidFill>
                  <a:schemeClr val="bg2"/>
                </a:solidFill>
                <a:latin typeface="+mj-lt"/>
                <a:cs typeface="Segoe UI Semilight" panose="020B0402040204020203" pitchFamily="34" charset="0"/>
              </a:defRPr>
            </a:lvl1pPr>
            <a:lvl2pPr marL="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FontTx/>
              <a:buNone/>
              <a:defRPr sz="1600" b="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216000" indent="-216000" algn="l" defTabSz="914400" rtl="0" eaLnBrk="1" latinLnBrk="0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1600" kern="1200">
                <a:solidFill>
                  <a:schemeClr val="bg1"/>
                </a:solidFill>
                <a:latin typeface="+mn-lt"/>
                <a:ea typeface="+mn-ea"/>
                <a:cs typeface="Segoe UI Semibold" panose="020B0702040204020203" pitchFamily="34" charset="0"/>
              </a:defRPr>
            </a:lvl3pPr>
            <a:lvl4pPr marL="432000" indent="-216000" algn="l" defTabSz="914400" rtl="0" eaLnBrk="1" latinLnBrk="0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bg2"/>
              </a:buClr>
              <a:buSzPct val="120000"/>
              <a:buFont typeface="Segoe UI" panose="020B0502040204020203" pitchFamily="34" charset="0"/>
              <a:buChar char="–"/>
              <a:defRPr sz="1600" kern="1200">
                <a:solidFill>
                  <a:schemeClr val="bg1"/>
                </a:solidFill>
                <a:latin typeface="+mn-lt"/>
                <a:ea typeface="+mn-ea"/>
                <a:cs typeface="Segoe UI" panose="020B0502040204020203" pitchFamily="34" charset="0"/>
              </a:defRPr>
            </a:lvl4pPr>
            <a:lvl5pPr marL="648000" indent="-216000" algn="l" defTabSz="914400" rtl="0" eaLnBrk="1" latinLnBrk="0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1600" kern="1200">
                <a:solidFill>
                  <a:schemeClr val="bg1"/>
                </a:solidFill>
                <a:latin typeface="+mn-lt"/>
                <a:ea typeface="+mn-ea"/>
                <a:cs typeface="Segoe UI" panose="020B0502040204020203" pitchFamily="34" charset="0"/>
              </a:defRPr>
            </a:lvl5pPr>
            <a:lvl6pPr marL="216000" indent="-216000" algn="l" defTabSz="914400" rtl="0" eaLnBrk="1" latinLnBrk="0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Tx/>
              <a:buFont typeface="+mj-lt"/>
              <a:buAutoNum type="arabicPeriod"/>
              <a:defRPr sz="1600" kern="1200">
                <a:solidFill>
                  <a:schemeClr val="bg1"/>
                </a:solidFill>
                <a:latin typeface="+mn-lt"/>
                <a:ea typeface="+mn-ea"/>
                <a:cs typeface="Segoe UI" panose="020B0502040204020203" pitchFamily="34" charset="0"/>
              </a:defRPr>
            </a:lvl6pPr>
            <a:lvl7pPr marL="432000" indent="-216000" algn="l" defTabSz="914400" rtl="0" eaLnBrk="1" latinLnBrk="0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Tx/>
              <a:buFont typeface="+mj-lt"/>
              <a:buAutoNum type="alphaLcPeriod"/>
              <a:defRPr sz="1600" b="0" kern="1200">
                <a:solidFill>
                  <a:schemeClr val="bg1"/>
                </a:solidFill>
                <a:latin typeface="+mn-lt"/>
                <a:ea typeface="+mn-ea"/>
                <a:cs typeface="Segoe UI" panose="020B0502040204020203" pitchFamily="34" charset="0"/>
              </a:defRPr>
            </a:lvl7pPr>
            <a:lvl8pPr marL="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Font typeface="+mj-lt"/>
              <a:buNone/>
              <a:defRPr sz="1600" b="1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8pPr>
            <a:lvl9pPr marL="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Font typeface="Wingdings" panose="05000000000000000000" pitchFamily="2" charset="2"/>
              <a:buNone/>
              <a:defRPr sz="2800" b="0" kern="1200">
                <a:solidFill>
                  <a:schemeClr val="bg2"/>
                </a:solidFill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defRPr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Name 1">
            <a:extLst>
              <a:ext uri="{FF2B5EF4-FFF2-40B4-BE49-F238E27FC236}">
                <a16:creationId xmlns:a16="http://schemas.microsoft.com/office/drawing/2014/main" id="{F40D39D7-1F1F-F532-E6AD-2B38C321654A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835748" y="2093449"/>
            <a:ext cx="2071554" cy="1260000"/>
          </a:xfrm>
        </p:spPr>
        <p:txBody>
          <a:bodyPr rIns="144000"/>
          <a:lstStyle>
            <a:lvl1pPr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defRPr sz="1400" cap="all" baseline="0">
                <a:solidFill>
                  <a:schemeClr val="bg1"/>
                </a:solidFill>
                <a:latin typeface="Consolas" panose="020B0609020204030204" pitchFamily="49" charset="0"/>
              </a:defRPr>
            </a:lvl1pPr>
            <a:lvl2pPr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defRPr sz="1400" cap="all" baseline="0">
                <a:solidFill>
                  <a:schemeClr val="bg1"/>
                </a:solidFill>
                <a:latin typeface="Consolas" panose="020B0609020204030204" pitchFamily="49" charset="0"/>
              </a:defRPr>
            </a:lvl2pPr>
            <a:lvl3pPr>
              <a:spcBef>
                <a:spcPts val="600"/>
              </a:spcBef>
              <a:spcAft>
                <a:spcPts val="0"/>
              </a:spcAft>
              <a:buClrTx/>
              <a:defRPr sz="1400" cap="all" baseline="0">
                <a:solidFill>
                  <a:schemeClr val="bg1"/>
                </a:solidFill>
                <a:latin typeface="Consolas" panose="020B0609020204030204" pitchFamily="49" charset="0"/>
              </a:defRPr>
            </a:lvl3pPr>
            <a:lvl4pPr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defRPr sz="1400" cap="all" baseline="0">
                <a:solidFill>
                  <a:schemeClr val="bg1"/>
                </a:solidFill>
                <a:latin typeface="Consolas" panose="020B0609020204030204" pitchFamily="49" charset="0"/>
              </a:defRPr>
            </a:lvl4pPr>
            <a:lvl5pPr>
              <a:spcBef>
                <a:spcPts val="600"/>
              </a:spcBef>
              <a:spcAft>
                <a:spcPts val="0"/>
              </a:spcAft>
              <a:buClrTx/>
              <a:defRPr sz="1400" cap="all" baseline="0">
                <a:solidFill>
                  <a:schemeClr val="bg1"/>
                </a:solidFill>
                <a:latin typeface="Consolas" panose="020B0609020204030204" pitchFamily="49" charset="0"/>
              </a:defRPr>
            </a:lvl5pPr>
            <a:lvl6pPr>
              <a:spcBef>
                <a:spcPts val="600"/>
              </a:spcBef>
              <a:spcAft>
                <a:spcPts val="0"/>
              </a:spcAft>
              <a:buClrTx/>
              <a:defRPr sz="1400" cap="all" baseline="0">
                <a:solidFill>
                  <a:schemeClr val="bg1"/>
                </a:solidFill>
                <a:latin typeface="Consolas" panose="020B0609020204030204" pitchFamily="49" charset="0"/>
              </a:defRPr>
            </a:lvl6pPr>
            <a:lvl7pPr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defRPr sz="1400" cap="all" baseline="0">
                <a:solidFill>
                  <a:schemeClr val="bg1"/>
                </a:solidFill>
                <a:latin typeface="Consolas" panose="020B0609020204030204" pitchFamily="49" charset="0"/>
              </a:defRPr>
            </a:lvl7pPr>
            <a:lvl8pPr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defRPr sz="1400" cap="all" baseline="0">
                <a:solidFill>
                  <a:schemeClr val="bg1"/>
                </a:solidFill>
                <a:latin typeface="Consolas" panose="020B0609020204030204" pitchFamily="49" charset="0"/>
              </a:defRPr>
            </a:lvl8pPr>
            <a:lvl9pPr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defRPr sz="1400" cap="all" baseline="0">
                <a:solidFill>
                  <a:schemeClr val="bg1"/>
                </a:solidFill>
                <a:latin typeface="Consolas" panose="020B0609020204030204" pitchFamily="49" charset="0"/>
              </a:defRPr>
            </a:lvl9pPr>
          </a:lstStyle>
          <a:p>
            <a:r>
              <a:rPr lang="en-US" dirty="0"/>
              <a:t>Insert Name</a:t>
            </a:r>
            <a:br>
              <a:rPr lang="en-US" dirty="0"/>
            </a:br>
            <a:r>
              <a:rPr lang="en-US" dirty="0"/>
              <a:t>Job Title</a:t>
            </a:r>
          </a:p>
          <a:p>
            <a:pPr lvl="1"/>
            <a:r>
              <a:rPr lang="en-GB" dirty="0"/>
              <a:t>Second level</a:t>
            </a:r>
          </a:p>
        </p:txBody>
      </p:sp>
      <p:sp>
        <p:nvSpPr>
          <p:cNvPr id="9" name="Picture Placeholder 1">
            <a:extLst>
              <a:ext uri="{FF2B5EF4-FFF2-40B4-BE49-F238E27FC236}">
                <a16:creationId xmlns:a16="http://schemas.microsoft.com/office/drawing/2014/main" id="{4026022B-24D9-3544-93D6-0F7E4100155D}"/>
              </a:ext>
            </a:extLst>
          </p:cNvPr>
          <p:cNvSpPr>
            <a:spLocks noGrp="1" noChangeAspect="1"/>
          </p:cNvSpPr>
          <p:nvPr>
            <p:ph type="pic" sz="quarter" idx="15"/>
          </p:nvPr>
        </p:nvSpPr>
        <p:spPr>
          <a:xfrm>
            <a:off x="683748" y="2093449"/>
            <a:ext cx="1008000" cy="1260000"/>
          </a:xfrm>
          <a:prstGeom prst="roundRect">
            <a:avLst>
              <a:gd name="adj" fmla="val 13779"/>
            </a:avLst>
          </a:prstGeom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12" name="Details 2">
            <a:extLst>
              <a:ext uri="{FF2B5EF4-FFF2-40B4-BE49-F238E27FC236}">
                <a16:creationId xmlns:a16="http://schemas.microsoft.com/office/drawing/2014/main" id="{8E13F7DE-6845-763B-6E1C-6C6667474318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4338638" y="1949451"/>
            <a:ext cx="3511550" cy="3827463"/>
          </a:xfrm>
          <a:prstGeom prst="roundRect">
            <a:avLst>
              <a:gd name="adj" fmla="val 3588"/>
            </a:avLst>
          </a:prstGeom>
          <a:solidFill>
            <a:srgbClr val="F2F2EB"/>
          </a:solidFill>
        </p:spPr>
        <p:txBody>
          <a:bodyPr lIns="108000" tIns="1548000" rIns="108000" bIns="72000"/>
          <a:lstStyle>
            <a:lvl1pPr algn="l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defRPr sz="1800">
                <a:solidFill>
                  <a:schemeClr val="bg2"/>
                </a:solidFill>
                <a:latin typeface="+mj-lt"/>
                <a:cs typeface="Segoe UI Semilight" panose="020B0402040204020203" pitchFamily="34" charset="0"/>
              </a:defRPr>
            </a:lvl1pPr>
            <a:lvl2pPr marL="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FontTx/>
              <a:buNone/>
              <a:defRPr sz="1600" b="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216000" indent="-216000" algn="l" defTabSz="914400" rtl="0" eaLnBrk="1" latinLnBrk="0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1600" kern="1200">
                <a:solidFill>
                  <a:schemeClr val="bg1"/>
                </a:solidFill>
                <a:latin typeface="+mn-lt"/>
                <a:ea typeface="+mn-ea"/>
                <a:cs typeface="Segoe UI Semibold" panose="020B0702040204020203" pitchFamily="34" charset="0"/>
              </a:defRPr>
            </a:lvl3pPr>
            <a:lvl4pPr marL="432000" indent="-216000" algn="l" defTabSz="914400" rtl="0" eaLnBrk="1" latinLnBrk="0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bg2"/>
              </a:buClr>
              <a:buSzPct val="120000"/>
              <a:buFont typeface="Segoe UI" panose="020B0502040204020203" pitchFamily="34" charset="0"/>
              <a:buChar char="–"/>
              <a:defRPr sz="1600" kern="1200">
                <a:solidFill>
                  <a:schemeClr val="bg1"/>
                </a:solidFill>
                <a:latin typeface="+mn-lt"/>
                <a:ea typeface="+mn-ea"/>
                <a:cs typeface="Segoe UI" panose="020B0502040204020203" pitchFamily="34" charset="0"/>
              </a:defRPr>
            </a:lvl4pPr>
            <a:lvl5pPr marL="648000" indent="-216000" algn="l" defTabSz="914400" rtl="0" eaLnBrk="1" latinLnBrk="0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1600" kern="1200">
                <a:solidFill>
                  <a:schemeClr val="bg1"/>
                </a:solidFill>
                <a:latin typeface="+mn-lt"/>
                <a:ea typeface="+mn-ea"/>
                <a:cs typeface="Segoe UI" panose="020B0502040204020203" pitchFamily="34" charset="0"/>
              </a:defRPr>
            </a:lvl5pPr>
            <a:lvl6pPr marL="216000" indent="-216000" algn="l" defTabSz="914400" rtl="0" eaLnBrk="1" latinLnBrk="0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Tx/>
              <a:buFont typeface="+mj-lt"/>
              <a:buAutoNum type="arabicPeriod"/>
              <a:defRPr sz="1600" kern="1200">
                <a:solidFill>
                  <a:schemeClr val="bg1"/>
                </a:solidFill>
                <a:latin typeface="+mn-lt"/>
                <a:ea typeface="+mn-ea"/>
                <a:cs typeface="Segoe UI" panose="020B0502040204020203" pitchFamily="34" charset="0"/>
              </a:defRPr>
            </a:lvl6pPr>
            <a:lvl7pPr marL="432000" indent="-216000" algn="l" defTabSz="914400" rtl="0" eaLnBrk="1" latinLnBrk="0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Tx/>
              <a:buFont typeface="+mj-lt"/>
              <a:buAutoNum type="alphaLcPeriod"/>
              <a:defRPr sz="1600" b="0" kern="1200">
                <a:solidFill>
                  <a:schemeClr val="bg1"/>
                </a:solidFill>
                <a:latin typeface="+mn-lt"/>
                <a:ea typeface="+mn-ea"/>
                <a:cs typeface="Segoe UI" panose="020B0502040204020203" pitchFamily="34" charset="0"/>
              </a:defRPr>
            </a:lvl7pPr>
            <a:lvl8pPr marL="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Font typeface="+mj-lt"/>
              <a:buNone/>
              <a:defRPr sz="1600" b="1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8pPr>
            <a:lvl9pPr marL="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Font typeface="Wingdings" panose="05000000000000000000" pitchFamily="2" charset="2"/>
              <a:buNone/>
              <a:defRPr sz="2800" b="0" kern="1200">
                <a:solidFill>
                  <a:schemeClr val="bg2"/>
                </a:solidFill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defRPr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3" name="Name 2">
            <a:extLst>
              <a:ext uri="{FF2B5EF4-FFF2-40B4-BE49-F238E27FC236}">
                <a16:creationId xmlns:a16="http://schemas.microsoft.com/office/drawing/2014/main" id="{F1998292-BB6D-6E26-74DA-9C36FF8E002D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5634637" y="2093449"/>
            <a:ext cx="2071554" cy="1260000"/>
          </a:xfrm>
        </p:spPr>
        <p:txBody>
          <a:bodyPr rIns="144000"/>
          <a:lstStyle>
            <a:lvl1pPr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defRPr sz="1400" cap="all" baseline="0">
                <a:solidFill>
                  <a:schemeClr val="bg1"/>
                </a:solidFill>
                <a:latin typeface="Consolas" panose="020B0609020204030204" pitchFamily="49" charset="0"/>
              </a:defRPr>
            </a:lvl1pPr>
            <a:lvl2pPr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defRPr sz="1400" cap="all" baseline="0">
                <a:solidFill>
                  <a:schemeClr val="bg1"/>
                </a:solidFill>
                <a:latin typeface="Consolas" panose="020B0609020204030204" pitchFamily="49" charset="0"/>
              </a:defRPr>
            </a:lvl2pPr>
            <a:lvl3pPr>
              <a:spcBef>
                <a:spcPts val="600"/>
              </a:spcBef>
              <a:spcAft>
                <a:spcPts val="0"/>
              </a:spcAft>
              <a:buClrTx/>
              <a:defRPr sz="1400" cap="all" baseline="0">
                <a:solidFill>
                  <a:schemeClr val="bg1"/>
                </a:solidFill>
                <a:latin typeface="Consolas" panose="020B0609020204030204" pitchFamily="49" charset="0"/>
              </a:defRPr>
            </a:lvl3pPr>
            <a:lvl4pPr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defRPr sz="1400" cap="all" baseline="0">
                <a:solidFill>
                  <a:schemeClr val="bg1"/>
                </a:solidFill>
                <a:latin typeface="Consolas" panose="020B0609020204030204" pitchFamily="49" charset="0"/>
              </a:defRPr>
            </a:lvl4pPr>
            <a:lvl5pPr>
              <a:spcBef>
                <a:spcPts val="600"/>
              </a:spcBef>
              <a:spcAft>
                <a:spcPts val="0"/>
              </a:spcAft>
              <a:buClrTx/>
              <a:defRPr sz="1400" cap="all" baseline="0">
                <a:solidFill>
                  <a:schemeClr val="bg1"/>
                </a:solidFill>
                <a:latin typeface="Consolas" panose="020B0609020204030204" pitchFamily="49" charset="0"/>
              </a:defRPr>
            </a:lvl5pPr>
            <a:lvl6pPr>
              <a:spcBef>
                <a:spcPts val="600"/>
              </a:spcBef>
              <a:spcAft>
                <a:spcPts val="0"/>
              </a:spcAft>
              <a:buClrTx/>
              <a:defRPr sz="1400" cap="all" baseline="0">
                <a:solidFill>
                  <a:schemeClr val="bg1"/>
                </a:solidFill>
                <a:latin typeface="Consolas" panose="020B0609020204030204" pitchFamily="49" charset="0"/>
              </a:defRPr>
            </a:lvl6pPr>
            <a:lvl7pPr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defRPr sz="1400" cap="all" baseline="0">
                <a:solidFill>
                  <a:schemeClr val="bg1"/>
                </a:solidFill>
                <a:latin typeface="Consolas" panose="020B0609020204030204" pitchFamily="49" charset="0"/>
              </a:defRPr>
            </a:lvl7pPr>
            <a:lvl8pPr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defRPr sz="1400" cap="all" baseline="0">
                <a:solidFill>
                  <a:schemeClr val="bg1"/>
                </a:solidFill>
                <a:latin typeface="Consolas" panose="020B0609020204030204" pitchFamily="49" charset="0"/>
              </a:defRPr>
            </a:lvl8pPr>
            <a:lvl9pPr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defRPr sz="1400" cap="all" baseline="0">
                <a:solidFill>
                  <a:schemeClr val="bg1"/>
                </a:solidFill>
                <a:latin typeface="Consolas" panose="020B0609020204030204" pitchFamily="49" charset="0"/>
              </a:defRPr>
            </a:lvl9pPr>
          </a:lstStyle>
          <a:p>
            <a:r>
              <a:rPr lang="en-US" dirty="0"/>
              <a:t>Insert Name</a:t>
            </a:r>
            <a:br>
              <a:rPr lang="en-US" dirty="0"/>
            </a:br>
            <a:r>
              <a:rPr lang="en-US" dirty="0"/>
              <a:t>Job Title</a:t>
            </a:r>
          </a:p>
          <a:p>
            <a:pPr lvl="1"/>
            <a:r>
              <a:rPr lang="en-GB" dirty="0"/>
              <a:t>Second level</a:t>
            </a:r>
          </a:p>
        </p:txBody>
      </p:sp>
      <p:sp>
        <p:nvSpPr>
          <p:cNvPr id="14" name="Picture Placeholder 2">
            <a:extLst>
              <a:ext uri="{FF2B5EF4-FFF2-40B4-BE49-F238E27FC236}">
                <a16:creationId xmlns:a16="http://schemas.microsoft.com/office/drawing/2014/main" id="{59AD4178-5F28-9FA0-AB7C-8BE6E953064A}"/>
              </a:ext>
            </a:extLst>
          </p:cNvPr>
          <p:cNvSpPr>
            <a:spLocks noGrp="1" noChangeAspect="1"/>
          </p:cNvSpPr>
          <p:nvPr>
            <p:ph type="pic" sz="quarter" idx="18"/>
          </p:nvPr>
        </p:nvSpPr>
        <p:spPr>
          <a:xfrm>
            <a:off x="4482637" y="2093449"/>
            <a:ext cx="1008000" cy="1260000"/>
          </a:xfrm>
          <a:prstGeom prst="roundRect">
            <a:avLst>
              <a:gd name="adj" fmla="val 13779"/>
            </a:avLst>
          </a:prstGeom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17" name="Details 3">
            <a:extLst>
              <a:ext uri="{FF2B5EF4-FFF2-40B4-BE49-F238E27FC236}">
                <a16:creationId xmlns:a16="http://schemas.microsoft.com/office/drawing/2014/main" id="{856555AE-D171-8BE3-B5CC-A6C32E55556F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8137527" y="1949451"/>
            <a:ext cx="3511550" cy="3827463"/>
          </a:xfrm>
          <a:prstGeom prst="roundRect">
            <a:avLst>
              <a:gd name="adj" fmla="val 3588"/>
            </a:avLst>
          </a:prstGeom>
          <a:solidFill>
            <a:srgbClr val="F2F2EB"/>
          </a:solidFill>
        </p:spPr>
        <p:txBody>
          <a:bodyPr lIns="108000" tIns="1548000" rIns="108000" bIns="72000"/>
          <a:lstStyle>
            <a:lvl1pPr algn="l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defRPr sz="1800">
                <a:solidFill>
                  <a:schemeClr val="bg2"/>
                </a:solidFill>
                <a:latin typeface="+mj-lt"/>
                <a:cs typeface="Segoe UI Semilight" panose="020B0402040204020203" pitchFamily="34" charset="0"/>
              </a:defRPr>
            </a:lvl1pPr>
            <a:lvl2pPr marL="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FontTx/>
              <a:buNone/>
              <a:defRPr sz="1600" b="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216000" indent="-216000" algn="l" defTabSz="914400" rtl="0" eaLnBrk="1" latinLnBrk="0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1600" kern="1200">
                <a:solidFill>
                  <a:schemeClr val="bg1"/>
                </a:solidFill>
                <a:latin typeface="+mn-lt"/>
                <a:ea typeface="+mn-ea"/>
                <a:cs typeface="Segoe UI Semibold" panose="020B0702040204020203" pitchFamily="34" charset="0"/>
              </a:defRPr>
            </a:lvl3pPr>
            <a:lvl4pPr marL="432000" indent="-216000" algn="l" defTabSz="914400" rtl="0" eaLnBrk="1" latinLnBrk="0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bg2"/>
              </a:buClr>
              <a:buSzPct val="120000"/>
              <a:buFont typeface="Segoe UI" panose="020B0502040204020203" pitchFamily="34" charset="0"/>
              <a:buChar char="–"/>
              <a:defRPr sz="1600" kern="1200">
                <a:solidFill>
                  <a:schemeClr val="bg1"/>
                </a:solidFill>
                <a:latin typeface="+mn-lt"/>
                <a:ea typeface="+mn-ea"/>
                <a:cs typeface="Segoe UI" panose="020B0502040204020203" pitchFamily="34" charset="0"/>
              </a:defRPr>
            </a:lvl4pPr>
            <a:lvl5pPr marL="648000" indent="-216000" algn="l" defTabSz="914400" rtl="0" eaLnBrk="1" latinLnBrk="0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1600" kern="1200">
                <a:solidFill>
                  <a:schemeClr val="bg1"/>
                </a:solidFill>
                <a:latin typeface="+mn-lt"/>
                <a:ea typeface="+mn-ea"/>
                <a:cs typeface="Segoe UI" panose="020B0502040204020203" pitchFamily="34" charset="0"/>
              </a:defRPr>
            </a:lvl5pPr>
            <a:lvl6pPr marL="216000" indent="-216000" algn="l" defTabSz="914400" rtl="0" eaLnBrk="1" latinLnBrk="0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Tx/>
              <a:buFont typeface="+mj-lt"/>
              <a:buAutoNum type="arabicPeriod"/>
              <a:defRPr sz="1600" kern="1200">
                <a:solidFill>
                  <a:schemeClr val="bg1"/>
                </a:solidFill>
                <a:latin typeface="+mn-lt"/>
                <a:ea typeface="+mn-ea"/>
                <a:cs typeface="Segoe UI" panose="020B0502040204020203" pitchFamily="34" charset="0"/>
              </a:defRPr>
            </a:lvl6pPr>
            <a:lvl7pPr marL="432000" indent="-216000" algn="l" defTabSz="914400" rtl="0" eaLnBrk="1" latinLnBrk="0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Tx/>
              <a:buFont typeface="+mj-lt"/>
              <a:buAutoNum type="alphaLcPeriod"/>
              <a:defRPr sz="1600" b="0" kern="1200">
                <a:solidFill>
                  <a:schemeClr val="bg1"/>
                </a:solidFill>
                <a:latin typeface="+mn-lt"/>
                <a:ea typeface="+mn-ea"/>
                <a:cs typeface="Segoe UI" panose="020B0502040204020203" pitchFamily="34" charset="0"/>
              </a:defRPr>
            </a:lvl7pPr>
            <a:lvl8pPr marL="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Font typeface="+mj-lt"/>
              <a:buNone/>
              <a:defRPr sz="1600" b="1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8pPr>
            <a:lvl9pPr marL="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Font typeface="Wingdings" panose="05000000000000000000" pitchFamily="2" charset="2"/>
              <a:buNone/>
              <a:defRPr sz="2800" b="0" kern="1200">
                <a:solidFill>
                  <a:schemeClr val="bg2"/>
                </a:solidFill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defRPr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8" name="Name 3">
            <a:extLst>
              <a:ext uri="{FF2B5EF4-FFF2-40B4-BE49-F238E27FC236}">
                <a16:creationId xmlns:a16="http://schemas.microsoft.com/office/drawing/2014/main" id="{1453C35D-0EB8-CC06-E758-C66139AEE723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9433526" y="2093449"/>
            <a:ext cx="2071554" cy="1260000"/>
          </a:xfrm>
        </p:spPr>
        <p:txBody>
          <a:bodyPr rIns="144000"/>
          <a:lstStyle>
            <a:lvl1pPr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defRPr sz="1400" cap="all" baseline="0">
                <a:solidFill>
                  <a:schemeClr val="bg1"/>
                </a:solidFill>
                <a:latin typeface="Consolas" panose="020B0609020204030204" pitchFamily="49" charset="0"/>
              </a:defRPr>
            </a:lvl1pPr>
            <a:lvl2pPr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defRPr sz="1400" cap="all" baseline="0">
                <a:solidFill>
                  <a:schemeClr val="bg1"/>
                </a:solidFill>
                <a:latin typeface="Consolas" panose="020B0609020204030204" pitchFamily="49" charset="0"/>
              </a:defRPr>
            </a:lvl2pPr>
            <a:lvl3pPr>
              <a:spcBef>
                <a:spcPts val="600"/>
              </a:spcBef>
              <a:spcAft>
                <a:spcPts val="0"/>
              </a:spcAft>
              <a:buClrTx/>
              <a:defRPr sz="1400" cap="all" baseline="0">
                <a:solidFill>
                  <a:schemeClr val="bg1"/>
                </a:solidFill>
                <a:latin typeface="Consolas" panose="020B0609020204030204" pitchFamily="49" charset="0"/>
              </a:defRPr>
            </a:lvl3pPr>
            <a:lvl4pPr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defRPr sz="1400" cap="all" baseline="0">
                <a:solidFill>
                  <a:schemeClr val="bg1"/>
                </a:solidFill>
                <a:latin typeface="Consolas" panose="020B0609020204030204" pitchFamily="49" charset="0"/>
              </a:defRPr>
            </a:lvl4pPr>
            <a:lvl5pPr>
              <a:spcBef>
                <a:spcPts val="600"/>
              </a:spcBef>
              <a:spcAft>
                <a:spcPts val="0"/>
              </a:spcAft>
              <a:buClrTx/>
              <a:defRPr sz="1400" cap="all" baseline="0">
                <a:solidFill>
                  <a:schemeClr val="bg1"/>
                </a:solidFill>
                <a:latin typeface="Consolas" panose="020B0609020204030204" pitchFamily="49" charset="0"/>
              </a:defRPr>
            </a:lvl5pPr>
            <a:lvl6pPr>
              <a:spcBef>
                <a:spcPts val="600"/>
              </a:spcBef>
              <a:spcAft>
                <a:spcPts val="0"/>
              </a:spcAft>
              <a:buClrTx/>
              <a:defRPr sz="1400" cap="all" baseline="0">
                <a:solidFill>
                  <a:schemeClr val="bg1"/>
                </a:solidFill>
                <a:latin typeface="Consolas" panose="020B0609020204030204" pitchFamily="49" charset="0"/>
              </a:defRPr>
            </a:lvl6pPr>
            <a:lvl7pPr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defRPr sz="1400" cap="all" baseline="0">
                <a:solidFill>
                  <a:schemeClr val="bg1"/>
                </a:solidFill>
                <a:latin typeface="Consolas" panose="020B0609020204030204" pitchFamily="49" charset="0"/>
              </a:defRPr>
            </a:lvl7pPr>
            <a:lvl8pPr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defRPr sz="1400" cap="all" baseline="0">
                <a:solidFill>
                  <a:schemeClr val="bg1"/>
                </a:solidFill>
                <a:latin typeface="Consolas" panose="020B0609020204030204" pitchFamily="49" charset="0"/>
              </a:defRPr>
            </a:lvl8pPr>
            <a:lvl9pPr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defRPr sz="1400" cap="all" baseline="0">
                <a:solidFill>
                  <a:schemeClr val="bg1"/>
                </a:solidFill>
                <a:latin typeface="Consolas" panose="020B0609020204030204" pitchFamily="49" charset="0"/>
              </a:defRPr>
            </a:lvl9pPr>
          </a:lstStyle>
          <a:p>
            <a:r>
              <a:rPr lang="en-US" dirty="0"/>
              <a:t>Insert Name</a:t>
            </a:r>
            <a:br>
              <a:rPr lang="en-US" dirty="0"/>
            </a:br>
            <a:r>
              <a:rPr lang="en-US" dirty="0"/>
              <a:t>Job Title</a:t>
            </a:r>
          </a:p>
          <a:p>
            <a:pPr lvl="1"/>
            <a:r>
              <a:rPr lang="en-GB" dirty="0"/>
              <a:t>Second level</a:t>
            </a:r>
          </a:p>
        </p:txBody>
      </p:sp>
      <p:sp>
        <p:nvSpPr>
          <p:cNvPr id="19" name="Picture Placeholder 3">
            <a:extLst>
              <a:ext uri="{FF2B5EF4-FFF2-40B4-BE49-F238E27FC236}">
                <a16:creationId xmlns:a16="http://schemas.microsoft.com/office/drawing/2014/main" id="{4736895C-5E94-D408-8F16-F55A00847E28}"/>
              </a:ext>
            </a:extLst>
          </p:cNvPr>
          <p:cNvSpPr>
            <a:spLocks noGrp="1" noChangeAspect="1"/>
          </p:cNvSpPr>
          <p:nvPr>
            <p:ph type="pic" sz="quarter" idx="21"/>
          </p:nvPr>
        </p:nvSpPr>
        <p:spPr>
          <a:xfrm>
            <a:off x="8281526" y="2093449"/>
            <a:ext cx="1008000" cy="1260000"/>
          </a:xfrm>
          <a:prstGeom prst="roundRect">
            <a:avLst>
              <a:gd name="adj" fmla="val 13779"/>
            </a:avLst>
          </a:prstGeom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7" name="Footer Placeholder">
            <a:extLst>
              <a:ext uri="{FF2B5EF4-FFF2-40B4-BE49-F238E27FC236}">
                <a16:creationId xmlns:a16="http://schemas.microsoft.com/office/drawing/2014/main" id="{66BB9439-3BD5-6086-39A3-D0E7ACB033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To Insert document name go to Insert &gt; Header &amp; Footer</a:t>
            </a:r>
            <a:endParaRPr lang="en-GB" dirty="0"/>
          </a:p>
        </p:txBody>
      </p:sp>
      <p:sp>
        <p:nvSpPr>
          <p:cNvPr id="8" name="Slide Number Placeholder">
            <a:extLst>
              <a:ext uri="{FF2B5EF4-FFF2-40B4-BE49-F238E27FC236}">
                <a16:creationId xmlns:a16="http://schemas.microsoft.com/office/drawing/2014/main" id="{5DBFFC9A-7970-96AB-7D7F-53E0A4711C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A0B1D3-1885-42CB-AC73-9FFCE49556F9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3" name="Date Placeholder">
            <a:extLst>
              <a:ext uri="{FF2B5EF4-FFF2-40B4-BE49-F238E27FC236}">
                <a16:creationId xmlns:a16="http://schemas.microsoft.com/office/drawing/2014/main" id="{C2B4B4B5-73B8-A15A-AA7C-A76A669D00B8}"/>
              </a:ext>
            </a:extLst>
          </p:cNvPr>
          <p:cNvSpPr>
            <a:spLocks noGrp="1"/>
          </p:cNvSpPr>
          <p:nvPr>
            <p:ph type="dt" sz="half" idx="22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08008832"/>
      </p:ext>
    </p:extLst>
  </p:cSld>
  <p:clrMapOvr>
    <a:overrideClrMapping bg1="dk1" tx1="lt1" bg2="dk2" tx2="lt1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2" pos="3840">
          <p15:clr>
            <a:srgbClr val="FBAE40"/>
          </p15:clr>
        </p15:guide>
        <p15:guide id="3" orient="horz" pos="2342">
          <p15:clr>
            <a:srgbClr val="FBAE40"/>
          </p15:clr>
        </p15:guide>
        <p15:guide id="4" orient="horz" pos="2524">
          <p15:clr>
            <a:srgbClr val="FBAE40"/>
          </p15:clr>
        </p15:guide>
      </p15:sldGuideLst>
    </p:ext>
  </p:extLst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am Page 6 - Dark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">
            <a:extLst>
              <a:ext uri="{FF2B5EF4-FFF2-40B4-BE49-F238E27FC236}">
                <a16:creationId xmlns:a16="http://schemas.microsoft.com/office/drawing/2014/main" id="{BD0754D8-F68E-9A12-90E8-B524240C90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9751" y="460375"/>
            <a:ext cx="11110912" cy="553997"/>
          </a:xfrm>
        </p:spPr>
        <p:txBody>
          <a:bodyPr/>
          <a:lstStyle>
            <a:lvl1pPr algn="l">
              <a:defRPr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2" name="Subtitle">
            <a:extLst>
              <a:ext uri="{FF2B5EF4-FFF2-40B4-BE49-F238E27FC236}">
                <a16:creationId xmlns:a16="http://schemas.microsoft.com/office/drawing/2014/main" id="{B3B796FD-83F0-6A3C-B40D-30BADF98CA8E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539751" y="1374373"/>
            <a:ext cx="11110913" cy="288000"/>
          </a:xfrm>
        </p:spPr>
        <p:txBody>
          <a:bodyPr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800"/>
              </a:spcBef>
              <a:spcAft>
                <a:spcPts val="300"/>
              </a:spcAft>
              <a:buClr>
                <a:schemeClr val="accent1"/>
              </a:buClr>
              <a:buFont typeface="Wingdings" panose="05000000000000000000" pitchFamily="2" charset="2"/>
              <a:buNone/>
              <a:defRPr sz="2000" b="0" kern="120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300"/>
              </a:spcAft>
              <a:buClr>
                <a:schemeClr val="accent1"/>
              </a:buClr>
              <a:buFontTx/>
              <a:buNone/>
              <a:defRPr sz="16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0" indent="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300"/>
              </a:spcAft>
              <a:buClr>
                <a:schemeClr val="accent1"/>
              </a:buClr>
              <a:buFont typeface="Wingdings" panose="05000000000000000000" pitchFamily="2" charset="2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Segoe UI Semibold" panose="020B0702040204020203" pitchFamily="34" charset="0"/>
              </a:defRPr>
            </a:lvl3pPr>
            <a:lvl4pPr marL="216000" indent="-216000" algn="l" defTabSz="914400" rtl="0" eaLnBrk="1" latinLnBrk="0" hangingPunct="1">
              <a:lnSpc>
                <a:spcPct val="90000"/>
              </a:lnSpc>
              <a:spcBef>
                <a:spcPts val="600"/>
              </a:spcBef>
              <a:spcAft>
                <a:spcPts val="30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Segoe UI" panose="020B0502040204020203" pitchFamily="34" charset="0"/>
              </a:defRPr>
            </a:lvl4pPr>
            <a:lvl5pPr marL="432000" indent="-216000" algn="l" defTabSz="914400" rtl="0" eaLnBrk="1" latinLnBrk="0" hangingPunct="1">
              <a:lnSpc>
                <a:spcPct val="90000"/>
              </a:lnSpc>
              <a:spcBef>
                <a:spcPts val="600"/>
              </a:spcBef>
              <a:spcAft>
                <a:spcPts val="300"/>
              </a:spcAft>
              <a:buClrTx/>
              <a:buSzPct val="120000"/>
              <a:buFont typeface="Segoe UI" panose="020B0502040204020203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Segoe UI" panose="020B0502040204020203" pitchFamily="34" charset="0"/>
              </a:defRPr>
            </a:lvl5pPr>
            <a:lvl6pPr marL="648000" indent="-216000" algn="l" defTabSz="914400" rtl="0" eaLnBrk="1" latinLnBrk="0" hangingPunct="1">
              <a:lnSpc>
                <a:spcPct val="90000"/>
              </a:lnSpc>
              <a:spcBef>
                <a:spcPts val="600"/>
              </a:spcBef>
              <a:spcAft>
                <a:spcPts val="30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Segoe UI" panose="020B0502040204020203" pitchFamily="34" charset="0"/>
              </a:defRPr>
            </a:lvl6pPr>
            <a:lvl7pPr marL="216000" indent="-216000" algn="l" defTabSz="914400" rtl="0" eaLnBrk="1" latinLnBrk="0" hangingPunct="1">
              <a:lnSpc>
                <a:spcPct val="90000"/>
              </a:lnSpc>
              <a:spcBef>
                <a:spcPts val="600"/>
              </a:spcBef>
              <a:spcAft>
                <a:spcPts val="300"/>
              </a:spcAft>
              <a:buClrTx/>
              <a:buFont typeface="+mj-lt"/>
              <a:buAutoNum type="arabicPeriod"/>
              <a:defRPr sz="1600" b="0" kern="1200">
                <a:solidFill>
                  <a:schemeClr val="tx1"/>
                </a:solidFill>
                <a:latin typeface="+mn-lt"/>
                <a:ea typeface="+mn-ea"/>
                <a:cs typeface="Segoe UI" panose="020B0502040204020203" pitchFamily="34" charset="0"/>
              </a:defRPr>
            </a:lvl7pPr>
            <a:lvl8pPr marL="432000" indent="-216000" algn="l" defTabSz="914400" rtl="0" eaLnBrk="1" latinLnBrk="0" hangingPunct="1">
              <a:lnSpc>
                <a:spcPct val="90000"/>
              </a:lnSpc>
              <a:spcBef>
                <a:spcPts val="600"/>
              </a:spcBef>
              <a:spcAft>
                <a:spcPts val="300"/>
              </a:spcAft>
              <a:buClrTx/>
              <a:buFont typeface="+mj-lt"/>
              <a:buAutoNum type="alphaLcPeriod"/>
              <a:defRPr sz="16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0" indent="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Font typeface="Wingdings" panose="05000000000000000000" pitchFamily="2" charset="2"/>
              <a:buNone/>
              <a:defRPr sz="2800" b="0" kern="1200">
                <a:solidFill>
                  <a:schemeClr val="tx2"/>
                </a:solidFill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defRPr>
            </a:lvl9pPr>
          </a:lstStyle>
          <a:p>
            <a:r>
              <a:rPr lang="en-US" dirty="0"/>
              <a:t>Click to add subtitle</a:t>
            </a:r>
          </a:p>
        </p:txBody>
      </p:sp>
      <p:sp>
        <p:nvSpPr>
          <p:cNvPr id="4" name="Details 1">
            <a:extLst>
              <a:ext uri="{FF2B5EF4-FFF2-40B4-BE49-F238E27FC236}">
                <a16:creationId xmlns:a16="http://schemas.microsoft.com/office/drawing/2014/main" id="{1E0B89AD-2C4E-64D0-F564-11D421F48BB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39749" y="1949452"/>
            <a:ext cx="3511550" cy="1768474"/>
          </a:xfrm>
          <a:prstGeom prst="roundRect">
            <a:avLst>
              <a:gd name="adj" fmla="val 7125"/>
            </a:avLst>
          </a:prstGeom>
          <a:solidFill>
            <a:srgbClr val="F2F2EB"/>
          </a:solidFill>
        </p:spPr>
        <p:txBody>
          <a:bodyPr lIns="108000" tIns="828000" rIns="108000" bIns="72000"/>
          <a:lstStyle>
            <a:lvl1pPr algn="l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defRPr sz="1400">
                <a:solidFill>
                  <a:schemeClr val="bg2"/>
                </a:solidFill>
                <a:latin typeface="+mj-lt"/>
                <a:cs typeface="Segoe UI Semilight" panose="020B0402040204020203" pitchFamily="34" charset="0"/>
              </a:defRPr>
            </a:lvl1pPr>
            <a:lvl2pPr marL="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FontTx/>
              <a:buNone/>
              <a:defRPr sz="1200" b="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216000" indent="-216000" algn="l" defTabSz="914400" rtl="0" eaLnBrk="1" latinLnBrk="0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1200" kern="1200">
                <a:solidFill>
                  <a:schemeClr val="bg1"/>
                </a:solidFill>
                <a:latin typeface="+mn-lt"/>
                <a:ea typeface="+mn-ea"/>
                <a:cs typeface="Segoe UI Semibold" panose="020B0702040204020203" pitchFamily="34" charset="0"/>
              </a:defRPr>
            </a:lvl3pPr>
            <a:lvl4pPr marL="432000" indent="-216000" algn="l" defTabSz="914400" rtl="0" eaLnBrk="1" latinLnBrk="0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bg2"/>
              </a:buClr>
              <a:buSzPct val="120000"/>
              <a:buFont typeface="Segoe UI" panose="020B0502040204020203" pitchFamily="34" charset="0"/>
              <a:buChar char="–"/>
              <a:defRPr sz="1200" kern="1200">
                <a:solidFill>
                  <a:schemeClr val="bg1"/>
                </a:solidFill>
                <a:latin typeface="+mn-lt"/>
                <a:ea typeface="+mn-ea"/>
                <a:cs typeface="Segoe UI" panose="020B0502040204020203" pitchFamily="34" charset="0"/>
              </a:defRPr>
            </a:lvl4pPr>
            <a:lvl5pPr marL="648000" indent="-216000" algn="l" defTabSz="914400" rtl="0" eaLnBrk="1" latinLnBrk="0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1200" kern="1200">
                <a:solidFill>
                  <a:schemeClr val="bg1"/>
                </a:solidFill>
                <a:latin typeface="+mn-lt"/>
                <a:ea typeface="+mn-ea"/>
                <a:cs typeface="Segoe UI" panose="020B0502040204020203" pitchFamily="34" charset="0"/>
              </a:defRPr>
            </a:lvl5pPr>
            <a:lvl6pPr marL="216000" indent="-216000" algn="l" defTabSz="914400" rtl="0" eaLnBrk="1" latinLnBrk="0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Tx/>
              <a:buFont typeface="+mj-lt"/>
              <a:buAutoNum type="arabicPeriod"/>
              <a:defRPr sz="1200" kern="1200">
                <a:solidFill>
                  <a:schemeClr val="bg1"/>
                </a:solidFill>
                <a:latin typeface="+mn-lt"/>
                <a:ea typeface="+mn-ea"/>
                <a:cs typeface="Segoe UI" panose="020B0502040204020203" pitchFamily="34" charset="0"/>
              </a:defRPr>
            </a:lvl6pPr>
            <a:lvl7pPr marL="432000" indent="-216000" algn="l" defTabSz="914400" rtl="0" eaLnBrk="1" latinLnBrk="0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Tx/>
              <a:buFont typeface="+mj-lt"/>
              <a:buAutoNum type="alphaLcPeriod"/>
              <a:defRPr sz="1200" b="0" kern="1200">
                <a:solidFill>
                  <a:schemeClr val="bg1"/>
                </a:solidFill>
                <a:latin typeface="+mn-lt"/>
                <a:ea typeface="+mn-ea"/>
                <a:cs typeface="Segoe UI" panose="020B0502040204020203" pitchFamily="34" charset="0"/>
              </a:defRPr>
            </a:lvl7pPr>
            <a:lvl8pPr marL="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Tx/>
              <a:buFont typeface="+mj-lt"/>
              <a:buNone/>
              <a:defRPr sz="1200" b="1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8pPr>
            <a:lvl9pPr marL="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Font typeface="Wingdings" panose="05000000000000000000" pitchFamily="2" charset="2"/>
              <a:buNone/>
              <a:defRPr sz="2000" b="0" kern="1200">
                <a:solidFill>
                  <a:schemeClr val="bg2"/>
                </a:solidFill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defRPr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5" name="Name 1">
            <a:extLst>
              <a:ext uri="{FF2B5EF4-FFF2-40B4-BE49-F238E27FC236}">
                <a16:creationId xmlns:a16="http://schemas.microsoft.com/office/drawing/2014/main" id="{F40D39D7-1F1F-F532-E6AD-2B38C321654A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288548" y="2093449"/>
            <a:ext cx="2618752" cy="576000"/>
          </a:xfrm>
        </p:spPr>
        <p:txBody>
          <a:bodyPr rIns="144000" anchor="b" anchorCtr="0"/>
          <a:lstStyle>
            <a:lvl1pPr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defRPr sz="1200" cap="all" baseline="0">
                <a:solidFill>
                  <a:schemeClr val="bg1"/>
                </a:solidFill>
                <a:latin typeface="Consolas" panose="020B0609020204030204" pitchFamily="49" charset="0"/>
              </a:defRPr>
            </a:lvl1pPr>
            <a:lvl2pPr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defRPr sz="1200" cap="all" baseline="0">
                <a:solidFill>
                  <a:schemeClr val="bg1"/>
                </a:solidFill>
                <a:latin typeface="Consolas" panose="020B0609020204030204" pitchFamily="49" charset="0"/>
              </a:defRPr>
            </a:lvl2pPr>
            <a:lvl3pPr>
              <a:spcBef>
                <a:spcPts val="600"/>
              </a:spcBef>
              <a:spcAft>
                <a:spcPts val="0"/>
              </a:spcAft>
              <a:buClrTx/>
              <a:defRPr sz="1200" cap="all" baseline="0">
                <a:solidFill>
                  <a:schemeClr val="bg1"/>
                </a:solidFill>
                <a:latin typeface="Consolas" panose="020B0609020204030204" pitchFamily="49" charset="0"/>
              </a:defRPr>
            </a:lvl3pPr>
            <a:lvl4pPr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defRPr sz="1200" cap="all" baseline="0">
                <a:solidFill>
                  <a:schemeClr val="bg1"/>
                </a:solidFill>
                <a:latin typeface="Consolas" panose="020B0609020204030204" pitchFamily="49" charset="0"/>
              </a:defRPr>
            </a:lvl4pPr>
            <a:lvl5pPr>
              <a:spcBef>
                <a:spcPts val="600"/>
              </a:spcBef>
              <a:spcAft>
                <a:spcPts val="0"/>
              </a:spcAft>
              <a:buClrTx/>
              <a:defRPr sz="1200" cap="all" baseline="0">
                <a:solidFill>
                  <a:schemeClr val="bg1"/>
                </a:solidFill>
                <a:latin typeface="Consolas" panose="020B0609020204030204" pitchFamily="49" charset="0"/>
              </a:defRPr>
            </a:lvl5pPr>
            <a:lvl6pPr>
              <a:spcBef>
                <a:spcPts val="600"/>
              </a:spcBef>
              <a:spcAft>
                <a:spcPts val="0"/>
              </a:spcAft>
              <a:buClrTx/>
              <a:defRPr sz="1200" cap="all" baseline="0">
                <a:solidFill>
                  <a:schemeClr val="bg1"/>
                </a:solidFill>
                <a:latin typeface="Consolas" panose="020B0609020204030204" pitchFamily="49" charset="0"/>
              </a:defRPr>
            </a:lvl6pPr>
            <a:lvl7pPr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defRPr sz="1200" cap="all" baseline="0">
                <a:solidFill>
                  <a:schemeClr val="bg1"/>
                </a:solidFill>
                <a:latin typeface="Consolas" panose="020B0609020204030204" pitchFamily="49" charset="0"/>
              </a:defRPr>
            </a:lvl7pPr>
            <a:lvl8pPr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defRPr sz="1200" cap="all" baseline="0">
                <a:solidFill>
                  <a:schemeClr val="bg1"/>
                </a:solidFill>
                <a:latin typeface="Consolas" panose="020B0609020204030204" pitchFamily="49" charset="0"/>
              </a:defRPr>
            </a:lvl8pPr>
            <a:lvl9pPr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defRPr sz="1200" cap="all" baseline="0">
                <a:solidFill>
                  <a:schemeClr val="bg1"/>
                </a:solidFill>
                <a:latin typeface="Consolas" panose="020B0609020204030204" pitchFamily="49" charset="0"/>
              </a:defRPr>
            </a:lvl9pPr>
          </a:lstStyle>
          <a:p>
            <a:r>
              <a:rPr lang="en-US" dirty="0"/>
              <a:t>Insert Name</a:t>
            </a:r>
            <a:br>
              <a:rPr lang="en-US" dirty="0"/>
            </a:br>
            <a:r>
              <a:rPr lang="en-US" dirty="0"/>
              <a:t>Job Title</a:t>
            </a:r>
          </a:p>
          <a:p>
            <a:pPr lvl="1"/>
            <a:r>
              <a:rPr lang="en-GB" dirty="0"/>
              <a:t>Second level</a:t>
            </a:r>
          </a:p>
        </p:txBody>
      </p:sp>
      <p:sp>
        <p:nvSpPr>
          <p:cNvPr id="9" name="Picture Placeholder 1">
            <a:extLst>
              <a:ext uri="{FF2B5EF4-FFF2-40B4-BE49-F238E27FC236}">
                <a16:creationId xmlns:a16="http://schemas.microsoft.com/office/drawing/2014/main" id="{4026022B-24D9-3544-93D6-0F7E4100155D}"/>
              </a:ext>
            </a:extLst>
          </p:cNvPr>
          <p:cNvSpPr>
            <a:spLocks noGrp="1" noChangeAspect="1"/>
          </p:cNvSpPr>
          <p:nvPr>
            <p:ph type="pic" sz="quarter" idx="15"/>
          </p:nvPr>
        </p:nvSpPr>
        <p:spPr>
          <a:xfrm>
            <a:off x="683748" y="2093449"/>
            <a:ext cx="460800" cy="576000"/>
          </a:xfrm>
          <a:prstGeom prst="roundRect">
            <a:avLst>
              <a:gd name="adj" fmla="val 27343"/>
            </a:avLst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12" name="Details 2">
            <a:extLst>
              <a:ext uri="{FF2B5EF4-FFF2-40B4-BE49-F238E27FC236}">
                <a16:creationId xmlns:a16="http://schemas.microsoft.com/office/drawing/2014/main" id="{8E13F7DE-6845-763B-6E1C-6C6667474318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4338638" y="1949452"/>
            <a:ext cx="3511550" cy="1768474"/>
          </a:xfrm>
          <a:prstGeom prst="roundRect">
            <a:avLst>
              <a:gd name="adj" fmla="val 7125"/>
            </a:avLst>
          </a:prstGeom>
          <a:solidFill>
            <a:srgbClr val="F2F2EB"/>
          </a:solidFill>
        </p:spPr>
        <p:txBody>
          <a:bodyPr lIns="108000" tIns="828000" rIns="108000" bIns="72000"/>
          <a:lstStyle>
            <a:lvl1pPr algn="l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defRPr sz="1400">
                <a:solidFill>
                  <a:schemeClr val="bg2"/>
                </a:solidFill>
                <a:latin typeface="+mj-lt"/>
                <a:cs typeface="Segoe UI Semilight" panose="020B0402040204020203" pitchFamily="34" charset="0"/>
              </a:defRPr>
            </a:lvl1pPr>
            <a:lvl2pPr marL="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FontTx/>
              <a:buNone/>
              <a:defRPr sz="1200" b="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216000" indent="-216000" algn="l" defTabSz="914400" rtl="0" eaLnBrk="1" latinLnBrk="0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1200" kern="1200">
                <a:solidFill>
                  <a:schemeClr val="bg1"/>
                </a:solidFill>
                <a:latin typeface="+mn-lt"/>
                <a:ea typeface="+mn-ea"/>
                <a:cs typeface="Segoe UI Semibold" panose="020B0702040204020203" pitchFamily="34" charset="0"/>
              </a:defRPr>
            </a:lvl3pPr>
            <a:lvl4pPr marL="432000" indent="-216000" algn="l" defTabSz="914400" rtl="0" eaLnBrk="1" latinLnBrk="0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bg2"/>
              </a:buClr>
              <a:buSzPct val="120000"/>
              <a:buFont typeface="Segoe UI" panose="020B0502040204020203" pitchFamily="34" charset="0"/>
              <a:buChar char="–"/>
              <a:defRPr sz="1200" kern="1200">
                <a:solidFill>
                  <a:schemeClr val="bg1"/>
                </a:solidFill>
                <a:latin typeface="+mn-lt"/>
                <a:ea typeface="+mn-ea"/>
                <a:cs typeface="Segoe UI" panose="020B0502040204020203" pitchFamily="34" charset="0"/>
              </a:defRPr>
            </a:lvl4pPr>
            <a:lvl5pPr marL="648000" indent="-216000" algn="l" defTabSz="914400" rtl="0" eaLnBrk="1" latinLnBrk="0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1200" kern="1200">
                <a:solidFill>
                  <a:schemeClr val="bg1"/>
                </a:solidFill>
                <a:latin typeface="+mn-lt"/>
                <a:ea typeface="+mn-ea"/>
                <a:cs typeface="Segoe UI" panose="020B0502040204020203" pitchFamily="34" charset="0"/>
              </a:defRPr>
            </a:lvl5pPr>
            <a:lvl6pPr marL="216000" indent="-216000" algn="l" defTabSz="914400" rtl="0" eaLnBrk="1" latinLnBrk="0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Tx/>
              <a:buFont typeface="+mj-lt"/>
              <a:buAutoNum type="arabicPeriod"/>
              <a:defRPr sz="1200" kern="1200">
                <a:solidFill>
                  <a:schemeClr val="bg1"/>
                </a:solidFill>
                <a:latin typeface="+mn-lt"/>
                <a:ea typeface="+mn-ea"/>
                <a:cs typeface="Segoe UI" panose="020B0502040204020203" pitchFamily="34" charset="0"/>
              </a:defRPr>
            </a:lvl6pPr>
            <a:lvl7pPr marL="432000" indent="-216000" algn="l" defTabSz="914400" rtl="0" eaLnBrk="1" latinLnBrk="0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Tx/>
              <a:buFont typeface="+mj-lt"/>
              <a:buAutoNum type="alphaLcPeriod"/>
              <a:defRPr sz="1200" b="0" kern="1200">
                <a:solidFill>
                  <a:schemeClr val="bg1"/>
                </a:solidFill>
                <a:latin typeface="+mn-lt"/>
                <a:ea typeface="+mn-ea"/>
                <a:cs typeface="Segoe UI" panose="020B0502040204020203" pitchFamily="34" charset="0"/>
              </a:defRPr>
            </a:lvl7pPr>
            <a:lvl8pPr marL="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Font typeface="+mj-lt"/>
              <a:buNone/>
              <a:defRPr sz="1200" b="1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8pPr>
            <a:lvl9pPr marL="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Font typeface="Wingdings" panose="05000000000000000000" pitchFamily="2" charset="2"/>
              <a:buNone/>
              <a:defRPr sz="2000" b="0" kern="1200">
                <a:solidFill>
                  <a:schemeClr val="bg2"/>
                </a:solidFill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defRPr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13" name="Name 2">
            <a:extLst>
              <a:ext uri="{FF2B5EF4-FFF2-40B4-BE49-F238E27FC236}">
                <a16:creationId xmlns:a16="http://schemas.microsoft.com/office/drawing/2014/main" id="{F1998292-BB6D-6E26-74DA-9C36FF8E002D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5087437" y="2093449"/>
            <a:ext cx="2618752" cy="576000"/>
          </a:xfrm>
        </p:spPr>
        <p:txBody>
          <a:bodyPr rIns="144000" anchor="b" anchorCtr="0"/>
          <a:lstStyle>
            <a:lvl1pPr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defRPr sz="1200" cap="all" baseline="0">
                <a:solidFill>
                  <a:schemeClr val="bg1"/>
                </a:solidFill>
                <a:latin typeface="Consolas" panose="020B0609020204030204" pitchFamily="49" charset="0"/>
              </a:defRPr>
            </a:lvl1pPr>
            <a:lvl2pPr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defRPr sz="1200" cap="all" baseline="0">
                <a:solidFill>
                  <a:schemeClr val="bg1"/>
                </a:solidFill>
                <a:latin typeface="Consolas" panose="020B0609020204030204" pitchFamily="49" charset="0"/>
              </a:defRPr>
            </a:lvl2pPr>
            <a:lvl3pPr>
              <a:spcBef>
                <a:spcPts val="600"/>
              </a:spcBef>
              <a:spcAft>
                <a:spcPts val="0"/>
              </a:spcAft>
              <a:buClrTx/>
              <a:defRPr sz="1200" cap="all" baseline="0">
                <a:solidFill>
                  <a:schemeClr val="bg1"/>
                </a:solidFill>
                <a:latin typeface="Consolas" panose="020B0609020204030204" pitchFamily="49" charset="0"/>
              </a:defRPr>
            </a:lvl3pPr>
            <a:lvl4pPr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defRPr sz="1200" cap="all" baseline="0">
                <a:solidFill>
                  <a:schemeClr val="bg1"/>
                </a:solidFill>
                <a:latin typeface="Consolas" panose="020B0609020204030204" pitchFamily="49" charset="0"/>
              </a:defRPr>
            </a:lvl4pPr>
            <a:lvl5pPr>
              <a:spcBef>
                <a:spcPts val="600"/>
              </a:spcBef>
              <a:spcAft>
                <a:spcPts val="0"/>
              </a:spcAft>
              <a:buClrTx/>
              <a:defRPr sz="1200" cap="all" baseline="0">
                <a:solidFill>
                  <a:schemeClr val="bg1"/>
                </a:solidFill>
                <a:latin typeface="Consolas" panose="020B0609020204030204" pitchFamily="49" charset="0"/>
              </a:defRPr>
            </a:lvl5pPr>
            <a:lvl6pPr>
              <a:spcBef>
                <a:spcPts val="600"/>
              </a:spcBef>
              <a:spcAft>
                <a:spcPts val="0"/>
              </a:spcAft>
              <a:buClrTx/>
              <a:defRPr sz="1200" cap="all" baseline="0">
                <a:solidFill>
                  <a:schemeClr val="bg1"/>
                </a:solidFill>
                <a:latin typeface="Consolas" panose="020B0609020204030204" pitchFamily="49" charset="0"/>
              </a:defRPr>
            </a:lvl6pPr>
            <a:lvl7pPr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defRPr sz="1200" cap="all" baseline="0">
                <a:solidFill>
                  <a:schemeClr val="bg1"/>
                </a:solidFill>
                <a:latin typeface="Consolas" panose="020B0609020204030204" pitchFamily="49" charset="0"/>
              </a:defRPr>
            </a:lvl7pPr>
            <a:lvl8pPr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defRPr sz="1200" cap="all" baseline="0">
                <a:solidFill>
                  <a:schemeClr val="bg1"/>
                </a:solidFill>
                <a:latin typeface="Consolas" panose="020B0609020204030204" pitchFamily="49" charset="0"/>
              </a:defRPr>
            </a:lvl8pPr>
            <a:lvl9pPr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defRPr sz="1200" cap="all" baseline="0">
                <a:solidFill>
                  <a:schemeClr val="bg1"/>
                </a:solidFill>
                <a:latin typeface="Consolas" panose="020B0609020204030204" pitchFamily="49" charset="0"/>
              </a:defRPr>
            </a:lvl9pPr>
          </a:lstStyle>
          <a:p>
            <a:r>
              <a:rPr lang="en-US" dirty="0"/>
              <a:t>Insert Name</a:t>
            </a:r>
            <a:br>
              <a:rPr lang="en-US" dirty="0"/>
            </a:br>
            <a:r>
              <a:rPr lang="en-US" dirty="0"/>
              <a:t>Job Title</a:t>
            </a:r>
          </a:p>
          <a:p>
            <a:pPr lvl="1"/>
            <a:r>
              <a:rPr lang="en-GB" dirty="0"/>
              <a:t>Second level</a:t>
            </a:r>
          </a:p>
        </p:txBody>
      </p:sp>
      <p:sp>
        <p:nvSpPr>
          <p:cNvPr id="14" name="Picture Placeholder 2">
            <a:extLst>
              <a:ext uri="{FF2B5EF4-FFF2-40B4-BE49-F238E27FC236}">
                <a16:creationId xmlns:a16="http://schemas.microsoft.com/office/drawing/2014/main" id="{59AD4178-5F28-9FA0-AB7C-8BE6E953064A}"/>
              </a:ext>
            </a:extLst>
          </p:cNvPr>
          <p:cNvSpPr>
            <a:spLocks noGrp="1" noChangeAspect="1"/>
          </p:cNvSpPr>
          <p:nvPr>
            <p:ph type="pic" sz="quarter" idx="18"/>
          </p:nvPr>
        </p:nvSpPr>
        <p:spPr>
          <a:xfrm>
            <a:off x="4482637" y="2093449"/>
            <a:ext cx="460800" cy="576000"/>
          </a:xfrm>
          <a:prstGeom prst="roundRect">
            <a:avLst>
              <a:gd name="adj" fmla="val 27343"/>
            </a:avLst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17" name="Details 3">
            <a:extLst>
              <a:ext uri="{FF2B5EF4-FFF2-40B4-BE49-F238E27FC236}">
                <a16:creationId xmlns:a16="http://schemas.microsoft.com/office/drawing/2014/main" id="{856555AE-D171-8BE3-B5CC-A6C32E55556F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8137527" y="1949452"/>
            <a:ext cx="3511550" cy="1768474"/>
          </a:xfrm>
          <a:prstGeom prst="roundRect">
            <a:avLst>
              <a:gd name="adj" fmla="val 7125"/>
            </a:avLst>
          </a:prstGeom>
          <a:solidFill>
            <a:srgbClr val="F2F2EB"/>
          </a:solidFill>
        </p:spPr>
        <p:txBody>
          <a:bodyPr lIns="108000" tIns="828000" rIns="108000" bIns="72000"/>
          <a:lstStyle>
            <a:lvl1pPr algn="l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defRPr sz="1400">
                <a:solidFill>
                  <a:schemeClr val="bg2"/>
                </a:solidFill>
                <a:latin typeface="+mj-lt"/>
                <a:cs typeface="Segoe UI Semilight" panose="020B0402040204020203" pitchFamily="34" charset="0"/>
              </a:defRPr>
            </a:lvl1pPr>
            <a:lvl2pPr marL="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FontTx/>
              <a:buNone/>
              <a:defRPr sz="1200" b="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216000" indent="-216000" algn="l" defTabSz="914400" rtl="0" eaLnBrk="1" latinLnBrk="0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1200" kern="1200">
                <a:solidFill>
                  <a:schemeClr val="bg1"/>
                </a:solidFill>
                <a:latin typeface="+mn-lt"/>
                <a:ea typeface="+mn-ea"/>
                <a:cs typeface="Segoe UI Semibold" panose="020B0702040204020203" pitchFamily="34" charset="0"/>
              </a:defRPr>
            </a:lvl3pPr>
            <a:lvl4pPr marL="432000" indent="-216000" algn="l" defTabSz="914400" rtl="0" eaLnBrk="1" latinLnBrk="0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bg2"/>
              </a:buClr>
              <a:buSzPct val="120000"/>
              <a:buFont typeface="Segoe UI" panose="020B0502040204020203" pitchFamily="34" charset="0"/>
              <a:buChar char="–"/>
              <a:defRPr sz="1200" kern="1200">
                <a:solidFill>
                  <a:schemeClr val="bg1"/>
                </a:solidFill>
                <a:latin typeface="+mn-lt"/>
                <a:ea typeface="+mn-ea"/>
                <a:cs typeface="Segoe UI" panose="020B0502040204020203" pitchFamily="34" charset="0"/>
              </a:defRPr>
            </a:lvl4pPr>
            <a:lvl5pPr marL="648000" indent="-216000" algn="l" defTabSz="914400" rtl="0" eaLnBrk="1" latinLnBrk="0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1200" kern="1200">
                <a:solidFill>
                  <a:schemeClr val="bg1"/>
                </a:solidFill>
                <a:latin typeface="+mn-lt"/>
                <a:ea typeface="+mn-ea"/>
                <a:cs typeface="Segoe UI" panose="020B0502040204020203" pitchFamily="34" charset="0"/>
              </a:defRPr>
            </a:lvl5pPr>
            <a:lvl6pPr marL="216000" indent="-216000" algn="l" defTabSz="914400" rtl="0" eaLnBrk="1" latinLnBrk="0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Tx/>
              <a:buFont typeface="+mj-lt"/>
              <a:buAutoNum type="arabicPeriod"/>
              <a:defRPr sz="1200" kern="1200">
                <a:solidFill>
                  <a:schemeClr val="bg1"/>
                </a:solidFill>
                <a:latin typeface="+mn-lt"/>
                <a:ea typeface="+mn-ea"/>
                <a:cs typeface="Segoe UI" panose="020B0502040204020203" pitchFamily="34" charset="0"/>
              </a:defRPr>
            </a:lvl6pPr>
            <a:lvl7pPr marL="432000" indent="-216000" algn="l" defTabSz="914400" rtl="0" eaLnBrk="1" latinLnBrk="0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Tx/>
              <a:buFont typeface="+mj-lt"/>
              <a:buAutoNum type="alphaLcPeriod"/>
              <a:defRPr sz="1200" b="0" kern="1200">
                <a:solidFill>
                  <a:schemeClr val="bg1"/>
                </a:solidFill>
                <a:latin typeface="+mn-lt"/>
                <a:ea typeface="+mn-ea"/>
                <a:cs typeface="Segoe UI" panose="020B0502040204020203" pitchFamily="34" charset="0"/>
              </a:defRPr>
            </a:lvl7pPr>
            <a:lvl8pPr marL="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Font typeface="+mj-lt"/>
              <a:buNone/>
              <a:defRPr sz="1200" b="1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8pPr>
            <a:lvl9pPr marL="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Font typeface="Wingdings" panose="05000000000000000000" pitchFamily="2" charset="2"/>
              <a:buNone/>
              <a:defRPr sz="2000" b="0" kern="1200">
                <a:solidFill>
                  <a:schemeClr val="bg2"/>
                </a:solidFill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defRPr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18" name="Name 3">
            <a:extLst>
              <a:ext uri="{FF2B5EF4-FFF2-40B4-BE49-F238E27FC236}">
                <a16:creationId xmlns:a16="http://schemas.microsoft.com/office/drawing/2014/main" id="{1453C35D-0EB8-CC06-E758-C66139AEE723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8886327" y="2093449"/>
            <a:ext cx="2618752" cy="576000"/>
          </a:xfrm>
        </p:spPr>
        <p:txBody>
          <a:bodyPr rIns="144000" anchor="b" anchorCtr="0"/>
          <a:lstStyle>
            <a:lvl1pPr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defRPr sz="1200" cap="all" baseline="0">
                <a:solidFill>
                  <a:schemeClr val="bg1"/>
                </a:solidFill>
                <a:latin typeface="Consolas" panose="020B0609020204030204" pitchFamily="49" charset="0"/>
              </a:defRPr>
            </a:lvl1pPr>
            <a:lvl2pPr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defRPr sz="1200" cap="all" baseline="0">
                <a:solidFill>
                  <a:schemeClr val="bg1"/>
                </a:solidFill>
                <a:latin typeface="Consolas" panose="020B0609020204030204" pitchFamily="49" charset="0"/>
              </a:defRPr>
            </a:lvl2pPr>
            <a:lvl3pPr>
              <a:spcBef>
                <a:spcPts val="600"/>
              </a:spcBef>
              <a:spcAft>
                <a:spcPts val="0"/>
              </a:spcAft>
              <a:buClrTx/>
              <a:defRPr sz="1200" cap="all" baseline="0">
                <a:solidFill>
                  <a:schemeClr val="bg1"/>
                </a:solidFill>
                <a:latin typeface="Consolas" panose="020B0609020204030204" pitchFamily="49" charset="0"/>
              </a:defRPr>
            </a:lvl3pPr>
            <a:lvl4pPr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defRPr sz="1200" cap="all" baseline="0">
                <a:solidFill>
                  <a:schemeClr val="bg1"/>
                </a:solidFill>
                <a:latin typeface="Consolas" panose="020B0609020204030204" pitchFamily="49" charset="0"/>
              </a:defRPr>
            </a:lvl4pPr>
            <a:lvl5pPr>
              <a:spcBef>
                <a:spcPts val="600"/>
              </a:spcBef>
              <a:spcAft>
                <a:spcPts val="0"/>
              </a:spcAft>
              <a:buClrTx/>
              <a:defRPr sz="1200" cap="all" baseline="0">
                <a:solidFill>
                  <a:schemeClr val="bg1"/>
                </a:solidFill>
                <a:latin typeface="Consolas" panose="020B0609020204030204" pitchFamily="49" charset="0"/>
              </a:defRPr>
            </a:lvl5pPr>
            <a:lvl6pPr>
              <a:spcBef>
                <a:spcPts val="600"/>
              </a:spcBef>
              <a:spcAft>
                <a:spcPts val="0"/>
              </a:spcAft>
              <a:buClrTx/>
              <a:defRPr sz="1200" cap="all" baseline="0">
                <a:solidFill>
                  <a:schemeClr val="bg1"/>
                </a:solidFill>
                <a:latin typeface="Consolas" panose="020B0609020204030204" pitchFamily="49" charset="0"/>
              </a:defRPr>
            </a:lvl6pPr>
            <a:lvl7pPr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defRPr sz="1200" cap="all" baseline="0">
                <a:solidFill>
                  <a:schemeClr val="bg1"/>
                </a:solidFill>
                <a:latin typeface="Consolas" panose="020B0609020204030204" pitchFamily="49" charset="0"/>
              </a:defRPr>
            </a:lvl7pPr>
            <a:lvl8pPr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defRPr sz="1200" cap="all" baseline="0">
                <a:solidFill>
                  <a:schemeClr val="bg1"/>
                </a:solidFill>
                <a:latin typeface="Consolas" panose="020B0609020204030204" pitchFamily="49" charset="0"/>
              </a:defRPr>
            </a:lvl8pPr>
            <a:lvl9pPr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defRPr sz="1200" cap="all" baseline="0">
                <a:solidFill>
                  <a:schemeClr val="bg1"/>
                </a:solidFill>
                <a:latin typeface="Consolas" panose="020B0609020204030204" pitchFamily="49" charset="0"/>
              </a:defRPr>
            </a:lvl9pPr>
          </a:lstStyle>
          <a:p>
            <a:r>
              <a:rPr lang="en-US" dirty="0"/>
              <a:t>Insert Name</a:t>
            </a:r>
            <a:br>
              <a:rPr lang="en-US" dirty="0"/>
            </a:br>
            <a:r>
              <a:rPr lang="en-US" dirty="0"/>
              <a:t>Job Title</a:t>
            </a:r>
          </a:p>
          <a:p>
            <a:pPr lvl="1"/>
            <a:r>
              <a:rPr lang="en-GB" dirty="0"/>
              <a:t>Second level</a:t>
            </a:r>
          </a:p>
        </p:txBody>
      </p:sp>
      <p:sp>
        <p:nvSpPr>
          <p:cNvPr id="19" name="Picture Placeholder 3">
            <a:extLst>
              <a:ext uri="{FF2B5EF4-FFF2-40B4-BE49-F238E27FC236}">
                <a16:creationId xmlns:a16="http://schemas.microsoft.com/office/drawing/2014/main" id="{4736895C-5E94-D408-8F16-F55A00847E28}"/>
              </a:ext>
            </a:extLst>
          </p:cNvPr>
          <p:cNvSpPr>
            <a:spLocks noGrp="1" noChangeAspect="1"/>
          </p:cNvSpPr>
          <p:nvPr>
            <p:ph type="pic" sz="quarter" idx="21"/>
          </p:nvPr>
        </p:nvSpPr>
        <p:spPr>
          <a:xfrm>
            <a:off x="8281526" y="2093449"/>
            <a:ext cx="460800" cy="576000"/>
          </a:xfrm>
          <a:prstGeom prst="roundRect">
            <a:avLst>
              <a:gd name="adj" fmla="val 27343"/>
            </a:avLst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3" name="Details 4">
            <a:extLst>
              <a:ext uri="{FF2B5EF4-FFF2-40B4-BE49-F238E27FC236}">
                <a16:creationId xmlns:a16="http://schemas.microsoft.com/office/drawing/2014/main" id="{50E4196B-02E4-BA60-ECA4-8B0BC9FC97F3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539749" y="4008439"/>
            <a:ext cx="3511550" cy="1768474"/>
          </a:xfrm>
          <a:prstGeom prst="roundRect">
            <a:avLst>
              <a:gd name="adj" fmla="val 7125"/>
            </a:avLst>
          </a:prstGeom>
          <a:solidFill>
            <a:srgbClr val="F2F2EB"/>
          </a:solidFill>
        </p:spPr>
        <p:txBody>
          <a:bodyPr lIns="108000" tIns="828000" rIns="108000" bIns="72000"/>
          <a:lstStyle>
            <a:lvl1pPr algn="l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defRPr sz="1400">
                <a:solidFill>
                  <a:schemeClr val="bg2"/>
                </a:solidFill>
                <a:latin typeface="+mj-lt"/>
                <a:cs typeface="Segoe UI Semilight" panose="020B0402040204020203" pitchFamily="34" charset="0"/>
              </a:defRPr>
            </a:lvl1pPr>
            <a:lvl2pPr marL="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FontTx/>
              <a:buNone/>
              <a:defRPr sz="1200" b="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216000" indent="-216000" algn="l" defTabSz="914400" rtl="0" eaLnBrk="1" latinLnBrk="0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1200" kern="1200">
                <a:solidFill>
                  <a:schemeClr val="bg1"/>
                </a:solidFill>
                <a:latin typeface="+mn-lt"/>
                <a:ea typeface="+mn-ea"/>
                <a:cs typeface="Segoe UI Semibold" panose="020B0702040204020203" pitchFamily="34" charset="0"/>
              </a:defRPr>
            </a:lvl3pPr>
            <a:lvl4pPr marL="432000" indent="-216000" algn="l" defTabSz="914400" rtl="0" eaLnBrk="1" latinLnBrk="0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bg2"/>
              </a:buClr>
              <a:buSzPct val="120000"/>
              <a:buFont typeface="Segoe UI" panose="020B0502040204020203" pitchFamily="34" charset="0"/>
              <a:buChar char="–"/>
              <a:defRPr sz="1200" kern="1200">
                <a:solidFill>
                  <a:schemeClr val="bg1"/>
                </a:solidFill>
                <a:latin typeface="+mn-lt"/>
                <a:ea typeface="+mn-ea"/>
                <a:cs typeface="Segoe UI" panose="020B0502040204020203" pitchFamily="34" charset="0"/>
              </a:defRPr>
            </a:lvl4pPr>
            <a:lvl5pPr marL="648000" indent="-216000" algn="l" defTabSz="914400" rtl="0" eaLnBrk="1" latinLnBrk="0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1200" kern="1200">
                <a:solidFill>
                  <a:schemeClr val="bg1"/>
                </a:solidFill>
                <a:latin typeface="+mn-lt"/>
                <a:ea typeface="+mn-ea"/>
                <a:cs typeface="Segoe UI" panose="020B0502040204020203" pitchFamily="34" charset="0"/>
              </a:defRPr>
            </a:lvl5pPr>
            <a:lvl6pPr marL="216000" indent="-216000" algn="l" defTabSz="914400" rtl="0" eaLnBrk="1" latinLnBrk="0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Tx/>
              <a:buFont typeface="+mj-lt"/>
              <a:buAutoNum type="arabicPeriod"/>
              <a:defRPr sz="1200" kern="1200">
                <a:solidFill>
                  <a:schemeClr val="bg1"/>
                </a:solidFill>
                <a:latin typeface="+mn-lt"/>
                <a:ea typeface="+mn-ea"/>
                <a:cs typeface="Segoe UI" panose="020B0502040204020203" pitchFamily="34" charset="0"/>
              </a:defRPr>
            </a:lvl6pPr>
            <a:lvl7pPr marL="432000" indent="-216000" algn="l" defTabSz="914400" rtl="0" eaLnBrk="1" latinLnBrk="0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Tx/>
              <a:buFont typeface="+mj-lt"/>
              <a:buAutoNum type="alphaLcPeriod"/>
              <a:defRPr sz="1200" b="0" kern="1200">
                <a:solidFill>
                  <a:schemeClr val="bg1"/>
                </a:solidFill>
                <a:latin typeface="+mn-lt"/>
                <a:ea typeface="+mn-ea"/>
                <a:cs typeface="Segoe UI" panose="020B0502040204020203" pitchFamily="34" charset="0"/>
              </a:defRPr>
            </a:lvl7pPr>
            <a:lvl8pPr marL="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Font typeface="+mj-lt"/>
              <a:buNone/>
              <a:defRPr sz="1200" b="1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8pPr>
            <a:lvl9pPr marL="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Font typeface="Wingdings" panose="05000000000000000000" pitchFamily="2" charset="2"/>
              <a:buNone/>
              <a:defRPr sz="2000" b="0" kern="1200">
                <a:solidFill>
                  <a:schemeClr val="bg2"/>
                </a:solidFill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defRPr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6" name="Name 4">
            <a:extLst>
              <a:ext uri="{FF2B5EF4-FFF2-40B4-BE49-F238E27FC236}">
                <a16:creationId xmlns:a16="http://schemas.microsoft.com/office/drawing/2014/main" id="{6142B4CD-5DF8-9DE8-FF5A-8290B3DF727E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1288548" y="4152436"/>
            <a:ext cx="2618752" cy="576000"/>
          </a:xfrm>
        </p:spPr>
        <p:txBody>
          <a:bodyPr rIns="144000" anchor="b" anchorCtr="0"/>
          <a:lstStyle>
            <a:lvl1pPr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defRPr sz="1200" cap="all" baseline="0">
                <a:solidFill>
                  <a:schemeClr val="bg1"/>
                </a:solidFill>
                <a:latin typeface="Consolas" panose="020B0609020204030204" pitchFamily="49" charset="0"/>
              </a:defRPr>
            </a:lvl1pPr>
            <a:lvl2pPr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defRPr sz="1200" cap="all" baseline="0">
                <a:solidFill>
                  <a:schemeClr val="bg1"/>
                </a:solidFill>
                <a:latin typeface="Consolas" panose="020B0609020204030204" pitchFamily="49" charset="0"/>
              </a:defRPr>
            </a:lvl2pPr>
            <a:lvl3pPr>
              <a:spcBef>
                <a:spcPts val="600"/>
              </a:spcBef>
              <a:spcAft>
                <a:spcPts val="0"/>
              </a:spcAft>
              <a:buClrTx/>
              <a:defRPr sz="1200" cap="all" baseline="0">
                <a:solidFill>
                  <a:schemeClr val="bg1"/>
                </a:solidFill>
                <a:latin typeface="Consolas" panose="020B0609020204030204" pitchFamily="49" charset="0"/>
              </a:defRPr>
            </a:lvl3pPr>
            <a:lvl4pPr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defRPr sz="1200" cap="all" baseline="0">
                <a:solidFill>
                  <a:schemeClr val="bg1"/>
                </a:solidFill>
                <a:latin typeface="Consolas" panose="020B0609020204030204" pitchFamily="49" charset="0"/>
              </a:defRPr>
            </a:lvl4pPr>
            <a:lvl5pPr>
              <a:spcBef>
                <a:spcPts val="600"/>
              </a:spcBef>
              <a:spcAft>
                <a:spcPts val="0"/>
              </a:spcAft>
              <a:buClrTx/>
              <a:defRPr sz="1200" cap="all" baseline="0">
                <a:solidFill>
                  <a:schemeClr val="bg1"/>
                </a:solidFill>
                <a:latin typeface="Consolas" panose="020B0609020204030204" pitchFamily="49" charset="0"/>
              </a:defRPr>
            </a:lvl5pPr>
            <a:lvl6pPr>
              <a:spcBef>
                <a:spcPts val="600"/>
              </a:spcBef>
              <a:spcAft>
                <a:spcPts val="0"/>
              </a:spcAft>
              <a:buClrTx/>
              <a:defRPr sz="1200" cap="all" baseline="0">
                <a:solidFill>
                  <a:schemeClr val="bg1"/>
                </a:solidFill>
                <a:latin typeface="Consolas" panose="020B0609020204030204" pitchFamily="49" charset="0"/>
              </a:defRPr>
            </a:lvl6pPr>
            <a:lvl7pPr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defRPr sz="1200" cap="all" baseline="0">
                <a:solidFill>
                  <a:schemeClr val="bg1"/>
                </a:solidFill>
                <a:latin typeface="Consolas" panose="020B0609020204030204" pitchFamily="49" charset="0"/>
              </a:defRPr>
            </a:lvl7pPr>
            <a:lvl8pPr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defRPr sz="1200" cap="all" baseline="0">
                <a:solidFill>
                  <a:schemeClr val="bg1"/>
                </a:solidFill>
                <a:latin typeface="Consolas" panose="020B0609020204030204" pitchFamily="49" charset="0"/>
              </a:defRPr>
            </a:lvl8pPr>
            <a:lvl9pPr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defRPr sz="1200" cap="all" baseline="0">
                <a:solidFill>
                  <a:schemeClr val="bg1"/>
                </a:solidFill>
                <a:latin typeface="Consolas" panose="020B0609020204030204" pitchFamily="49" charset="0"/>
              </a:defRPr>
            </a:lvl9pPr>
          </a:lstStyle>
          <a:p>
            <a:r>
              <a:rPr lang="en-US" dirty="0"/>
              <a:t>Insert Name</a:t>
            </a:r>
            <a:br>
              <a:rPr lang="en-US" dirty="0"/>
            </a:br>
            <a:r>
              <a:rPr lang="en-US" dirty="0"/>
              <a:t>Job Title</a:t>
            </a:r>
          </a:p>
          <a:p>
            <a:pPr lvl="1"/>
            <a:r>
              <a:rPr lang="en-GB" dirty="0"/>
              <a:t>Second level</a:t>
            </a:r>
          </a:p>
        </p:txBody>
      </p:sp>
      <p:sp>
        <p:nvSpPr>
          <p:cNvPr id="11" name="Picture Placeholder 4">
            <a:extLst>
              <a:ext uri="{FF2B5EF4-FFF2-40B4-BE49-F238E27FC236}">
                <a16:creationId xmlns:a16="http://schemas.microsoft.com/office/drawing/2014/main" id="{0AA58C59-1CD9-9885-9E6B-B7A2627EF5D8}"/>
              </a:ext>
            </a:extLst>
          </p:cNvPr>
          <p:cNvSpPr>
            <a:spLocks noGrp="1" noChangeAspect="1"/>
          </p:cNvSpPr>
          <p:nvPr>
            <p:ph type="pic" sz="quarter" idx="24"/>
          </p:nvPr>
        </p:nvSpPr>
        <p:spPr>
          <a:xfrm>
            <a:off x="683748" y="4152436"/>
            <a:ext cx="460800" cy="576000"/>
          </a:xfrm>
          <a:prstGeom prst="roundRect">
            <a:avLst>
              <a:gd name="adj" fmla="val 27343"/>
            </a:avLst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15" name="Details 5">
            <a:extLst>
              <a:ext uri="{FF2B5EF4-FFF2-40B4-BE49-F238E27FC236}">
                <a16:creationId xmlns:a16="http://schemas.microsoft.com/office/drawing/2014/main" id="{1F6002F5-3C42-FA2F-735F-B7F151A8E06F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4338638" y="4008439"/>
            <a:ext cx="3511550" cy="1768474"/>
          </a:xfrm>
          <a:prstGeom prst="roundRect">
            <a:avLst>
              <a:gd name="adj" fmla="val 7125"/>
            </a:avLst>
          </a:prstGeom>
          <a:solidFill>
            <a:srgbClr val="F2F2EB"/>
          </a:solidFill>
        </p:spPr>
        <p:txBody>
          <a:bodyPr lIns="108000" tIns="828000" rIns="108000" bIns="72000"/>
          <a:lstStyle>
            <a:lvl1pPr algn="l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defRPr sz="1400">
                <a:solidFill>
                  <a:schemeClr val="bg2"/>
                </a:solidFill>
                <a:latin typeface="+mj-lt"/>
                <a:cs typeface="Segoe UI Semilight" panose="020B0402040204020203" pitchFamily="34" charset="0"/>
              </a:defRPr>
            </a:lvl1pPr>
            <a:lvl2pPr marL="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FontTx/>
              <a:buNone/>
              <a:defRPr sz="1200" b="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216000" indent="-216000" algn="l" defTabSz="914400" rtl="0" eaLnBrk="1" latinLnBrk="0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1200" kern="1200">
                <a:solidFill>
                  <a:schemeClr val="bg1"/>
                </a:solidFill>
                <a:latin typeface="+mn-lt"/>
                <a:ea typeface="+mn-ea"/>
                <a:cs typeface="Segoe UI Semibold" panose="020B0702040204020203" pitchFamily="34" charset="0"/>
              </a:defRPr>
            </a:lvl3pPr>
            <a:lvl4pPr marL="432000" indent="-216000" algn="l" defTabSz="914400" rtl="0" eaLnBrk="1" latinLnBrk="0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bg2"/>
              </a:buClr>
              <a:buSzPct val="120000"/>
              <a:buFont typeface="Segoe UI" panose="020B0502040204020203" pitchFamily="34" charset="0"/>
              <a:buChar char="–"/>
              <a:defRPr sz="1200" kern="1200">
                <a:solidFill>
                  <a:schemeClr val="bg1"/>
                </a:solidFill>
                <a:latin typeface="+mn-lt"/>
                <a:ea typeface="+mn-ea"/>
                <a:cs typeface="Segoe UI" panose="020B0502040204020203" pitchFamily="34" charset="0"/>
              </a:defRPr>
            </a:lvl4pPr>
            <a:lvl5pPr marL="648000" indent="-216000" algn="l" defTabSz="914400" rtl="0" eaLnBrk="1" latinLnBrk="0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1200" kern="1200">
                <a:solidFill>
                  <a:schemeClr val="bg1"/>
                </a:solidFill>
                <a:latin typeface="+mn-lt"/>
                <a:ea typeface="+mn-ea"/>
                <a:cs typeface="Segoe UI" panose="020B0502040204020203" pitchFamily="34" charset="0"/>
              </a:defRPr>
            </a:lvl5pPr>
            <a:lvl6pPr marL="216000" indent="-216000" algn="l" defTabSz="914400" rtl="0" eaLnBrk="1" latinLnBrk="0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Tx/>
              <a:buFont typeface="+mj-lt"/>
              <a:buAutoNum type="arabicPeriod"/>
              <a:defRPr sz="1200" kern="1200">
                <a:solidFill>
                  <a:schemeClr val="bg1"/>
                </a:solidFill>
                <a:latin typeface="+mn-lt"/>
                <a:ea typeface="+mn-ea"/>
                <a:cs typeface="Segoe UI" panose="020B0502040204020203" pitchFamily="34" charset="0"/>
              </a:defRPr>
            </a:lvl6pPr>
            <a:lvl7pPr marL="432000" indent="-216000" algn="l" defTabSz="914400" rtl="0" eaLnBrk="1" latinLnBrk="0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Tx/>
              <a:buFont typeface="+mj-lt"/>
              <a:buAutoNum type="alphaLcPeriod"/>
              <a:defRPr sz="1200" b="0" kern="1200">
                <a:solidFill>
                  <a:schemeClr val="bg1"/>
                </a:solidFill>
                <a:latin typeface="+mn-lt"/>
                <a:ea typeface="+mn-ea"/>
                <a:cs typeface="Segoe UI" panose="020B0502040204020203" pitchFamily="34" charset="0"/>
              </a:defRPr>
            </a:lvl7pPr>
            <a:lvl8pPr marL="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Font typeface="+mj-lt"/>
              <a:buNone/>
              <a:defRPr sz="1200" b="1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8pPr>
            <a:lvl9pPr marL="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Font typeface="Wingdings" panose="05000000000000000000" pitchFamily="2" charset="2"/>
              <a:buNone/>
              <a:defRPr sz="2000" b="0" kern="1200">
                <a:solidFill>
                  <a:schemeClr val="bg2"/>
                </a:solidFill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defRPr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16" name="Name 5">
            <a:extLst>
              <a:ext uri="{FF2B5EF4-FFF2-40B4-BE49-F238E27FC236}">
                <a16:creationId xmlns:a16="http://schemas.microsoft.com/office/drawing/2014/main" id="{66856518-AE11-58B7-CC9C-D08909B36B22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5087437" y="4152436"/>
            <a:ext cx="2618752" cy="576000"/>
          </a:xfrm>
        </p:spPr>
        <p:txBody>
          <a:bodyPr rIns="144000" anchor="b" anchorCtr="0"/>
          <a:lstStyle>
            <a:lvl1pPr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defRPr sz="1200" cap="all" baseline="0">
                <a:solidFill>
                  <a:schemeClr val="bg1"/>
                </a:solidFill>
                <a:latin typeface="Consolas" panose="020B0609020204030204" pitchFamily="49" charset="0"/>
              </a:defRPr>
            </a:lvl1pPr>
            <a:lvl2pPr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defRPr sz="1200" cap="all" baseline="0">
                <a:solidFill>
                  <a:schemeClr val="bg1"/>
                </a:solidFill>
                <a:latin typeface="Consolas" panose="020B0609020204030204" pitchFamily="49" charset="0"/>
              </a:defRPr>
            </a:lvl2pPr>
            <a:lvl3pPr>
              <a:spcBef>
                <a:spcPts val="600"/>
              </a:spcBef>
              <a:spcAft>
                <a:spcPts val="0"/>
              </a:spcAft>
              <a:buClrTx/>
              <a:defRPr sz="1200" cap="all" baseline="0">
                <a:solidFill>
                  <a:schemeClr val="bg1"/>
                </a:solidFill>
                <a:latin typeface="Consolas" panose="020B0609020204030204" pitchFamily="49" charset="0"/>
              </a:defRPr>
            </a:lvl3pPr>
            <a:lvl4pPr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defRPr sz="1200" cap="all" baseline="0">
                <a:solidFill>
                  <a:schemeClr val="bg1"/>
                </a:solidFill>
                <a:latin typeface="Consolas" panose="020B0609020204030204" pitchFamily="49" charset="0"/>
              </a:defRPr>
            </a:lvl4pPr>
            <a:lvl5pPr>
              <a:spcBef>
                <a:spcPts val="600"/>
              </a:spcBef>
              <a:spcAft>
                <a:spcPts val="0"/>
              </a:spcAft>
              <a:buClrTx/>
              <a:defRPr sz="1200" cap="all" baseline="0">
                <a:solidFill>
                  <a:schemeClr val="bg1"/>
                </a:solidFill>
                <a:latin typeface="Consolas" panose="020B0609020204030204" pitchFamily="49" charset="0"/>
              </a:defRPr>
            </a:lvl5pPr>
            <a:lvl6pPr>
              <a:spcBef>
                <a:spcPts val="600"/>
              </a:spcBef>
              <a:spcAft>
                <a:spcPts val="0"/>
              </a:spcAft>
              <a:buClrTx/>
              <a:defRPr sz="1200" cap="all" baseline="0">
                <a:solidFill>
                  <a:schemeClr val="bg1"/>
                </a:solidFill>
                <a:latin typeface="Consolas" panose="020B0609020204030204" pitchFamily="49" charset="0"/>
              </a:defRPr>
            </a:lvl6pPr>
            <a:lvl7pPr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defRPr sz="1200" cap="all" baseline="0">
                <a:solidFill>
                  <a:schemeClr val="bg1"/>
                </a:solidFill>
                <a:latin typeface="Consolas" panose="020B0609020204030204" pitchFamily="49" charset="0"/>
              </a:defRPr>
            </a:lvl7pPr>
            <a:lvl8pPr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defRPr sz="1200" cap="all" baseline="0">
                <a:solidFill>
                  <a:schemeClr val="bg1"/>
                </a:solidFill>
                <a:latin typeface="Consolas" panose="020B0609020204030204" pitchFamily="49" charset="0"/>
              </a:defRPr>
            </a:lvl8pPr>
            <a:lvl9pPr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defRPr sz="1200" cap="all" baseline="0">
                <a:solidFill>
                  <a:schemeClr val="bg1"/>
                </a:solidFill>
                <a:latin typeface="Consolas" panose="020B0609020204030204" pitchFamily="49" charset="0"/>
              </a:defRPr>
            </a:lvl9pPr>
          </a:lstStyle>
          <a:p>
            <a:r>
              <a:rPr lang="en-US" dirty="0"/>
              <a:t>Insert Name</a:t>
            </a:r>
            <a:br>
              <a:rPr lang="en-US" dirty="0"/>
            </a:br>
            <a:r>
              <a:rPr lang="en-US" dirty="0"/>
              <a:t>Job Title</a:t>
            </a:r>
          </a:p>
          <a:p>
            <a:pPr lvl="1"/>
            <a:r>
              <a:rPr lang="en-GB" dirty="0"/>
              <a:t>Second level</a:t>
            </a:r>
          </a:p>
        </p:txBody>
      </p:sp>
      <p:sp>
        <p:nvSpPr>
          <p:cNvPr id="20" name="Picture Placeholder 5">
            <a:extLst>
              <a:ext uri="{FF2B5EF4-FFF2-40B4-BE49-F238E27FC236}">
                <a16:creationId xmlns:a16="http://schemas.microsoft.com/office/drawing/2014/main" id="{9587CFFB-A117-7910-C35E-ADBD1C3DF7A1}"/>
              </a:ext>
            </a:extLst>
          </p:cNvPr>
          <p:cNvSpPr>
            <a:spLocks noGrp="1" noChangeAspect="1"/>
          </p:cNvSpPr>
          <p:nvPr>
            <p:ph type="pic" sz="quarter" idx="27"/>
          </p:nvPr>
        </p:nvSpPr>
        <p:spPr>
          <a:xfrm>
            <a:off x="4482637" y="4152436"/>
            <a:ext cx="460800" cy="576000"/>
          </a:xfrm>
          <a:prstGeom prst="roundRect">
            <a:avLst>
              <a:gd name="adj" fmla="val 27343"/>
            </a:avLst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21" name="Details 6">
            <a:extLst>
              <a:ext uri="{FF2B5EF4-FFF2-40B4-BE49-F238E27FC236}">
                <a16:creationId xmlns:a16="http://schemas.microsoft.com/office/drawing/2014/main" id="{FE1CF68A-E279-C108-D91A-BC3E02967606}"/>
              </a:ext>
            </a:extLst>
          </p:cNvPr>
          <p:cNvSpPr>
            <a:spLocks noGrp="1"/>
          </p:cNvSpPr>
          <p:nvPr>
            <p:ph type="body" sz="quarter" idx="28"/>
          </p:nvPr>
        </p:nvSpPr>
        <p:spPr>
          <a:xfrm>
            <a:off x="8137527" y="4008439"/>
            <a:ext cx="3511550" cy="1768474"/>
          </a:xfrm>
          <a:prstGeom prst="roundRect">
            <a:avLst>
              <a:gd name="adj" fmla="val 7125"/>
            </a:avLst>
          </a:prstGeom>
          <a:solidFill>
            <a:srgbClr val="F2F2EB"/>
          </a:solidFill>
        </p:spPr>
        <p:txBody>
          <a:bodyPr lIns="108000" tIns="828000" rIns="108000" bIns="72000"/>
          <a:lstStyle>
            <a:lvl1pPr algn="l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defRPr sz="1400">
                <a:solidFill>
                  <a:schemeClr val="bg2"/>
                </a:solidFill>
                <a:latin typeface="+mj-lt"/>
                <a:cs typeface="Segoe UI Semilight" panose="020B0402040204020203" pitchFamily="34" charset="0"/>
              </a:defRPr>
            </a:lvl1pPr>
            <a:lvl2pPr marL="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FontTx/>
              <a:buNone/>
              <a:defRPr sz="1200" b="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216000" indent="-216000" algn="l" defTabSz="914400" rtl="0" eaLnBrk="1" latinLnBrk="0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1200" kern="1200">
                <a:solidFill>
                  <a:schemeClr val="bg1"/>
                </a:solidFill>
                <a:latin typeface="+mn-lt"/>
                <a:ea typeface="+mn-ea"/>
                <a:cs typeface="Segoe UI Semibold" panose="020B0702040204020203" pitchFamily="34" charset="0"/>
              </a:defRPr>
            </a:lvl3pPr>
            <a:lvl4pPr marL="432000" indent="-216000" algn="l" defTabSz="914400" rtl="0" eaLnBrk="1" latinLnBrk="0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bg2"/>
              </a:buClr>
              <a:buSzPct val="120000"/>
              <a:buFont typeface="Segoe UI" panose="020B0502040204020203" pitchFamily="34" charset="0"/>
              <a:buChar char="–"/>
              <a:defRPr sz="1200" kern="1200">
                <a:solidFill>
                  <a:schemeClr val="bg1"/>
                </a:solidFill>
                <a:latin typeface="+mn-lt"/>
                <a:ea typeface="+mn-ea"/>
                <a:cs typeface="Segoe UI" panose="020B0502040204020203" pitchFamily="34" charset="0"/>
              </a:defRPr>
            </a:lvl4pPr>
            <a:lvl5pPr marL="648000" indent="-216000" algn="l" defTabSz="914400" rtl="0" eaLnBrk="1" latinLnBrk="0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1200" kern="1200">
                <a:solidFill>
                  <a:schemeClr val="bg1"/>
                </a:solidFill>
                <a:latin typeface="+mn-lt"/>
                <a:ea typeface="+mn-ea"/>
                <a:cs typeface="Segoe UI" panose="020B0502040204020203" pitchFamily="34" charset="0"/>
              </a:defRPr>
            </a:lvl5pPr>
            <a:lvl6pPr marL="216000" indent="-216000" algn="l" defTabSz="914400" rtl="0" eaLnBrk="1" latinLnBrk="0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Tx/>
              <a:buFont typeface="+mj-lt"/>
              <a:buAutoNum type="arabicPeriod"/>
              <a:defRPr sz="1200" kern="1200">
                <a:solidFill>
                  <a:schemeClr val="bg1"/>
                </a:solidFill>
                <a:latin typeface="+mn-lt"/>
                <a:ea typeface="+mn-ea"/>
                <a:cs typeface="Segoe UI" panose="020B0502040204020203" pitchFamily="34" charset="0"/>
              </a:defRPr>
            </a:lvl6pPr>
            <a:lvl7pPr marL="432000" indent="-216000" algn="l" defTabSz="914400" rtl="0" eaLnBrk="1" latinLnBrk="0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Tx/>
              <a:buFont typeface="+mj-lt"/>
              <a:buAutoNum type="alphaLcPeriod"/>
              <a:defRPr sz="1200" b="0" kern="1200">
                <a:solidFill>
                  <a:schemeClr val="bg1"/>
                </a:solidFill>
                <a:latin typeface="+mn-lt"/>
                <a:ea typeface="+mn-ea"/>
                <a:cs typeface="Segoe UI" panose="020B0502040204020203" pitchFamily="34" charset="0"/>
              </a:defRPr>
            </a:lvl7pPr>
            <a:lvl8pPr marL="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Font typeface="+mj-lt"/>
              <a:buNone/>
              <a:defRPr sz="1200" b="1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8pPr>
            <a:lvl9pPr marL="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Font typeface="Wingdings" panose="05000000000000000000" pitchFamily="2" charset="2"/>
              <a:buNone/>
              <a:defRPr sz="2000" b="0" kern="1200">
                <a:solidFill>
                  <a:schemeClr val="bg2"/>
                </a:solidFill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defRPr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22" name="Name 6">
            <a:extLst>
              <a:ext uri="{FF2B5EF4-FFF2-40B4-BE49-F238E27FC236}">
                <a16:creationId xmlns:a16="http://schemas.microsoft.com/office/drawing/2014/main" id="{0F024B00-FD72-99C3-AEFB-344593292037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8886327" y="4152436"/>
            <a:ext cx="2618752" cy="576000"/>
          </a:xfrm>
        </p:spPr>
        <p:txBody>
          <a:bodyPr rIns="144000" anchor="b" anchorCtr="0"/>
          <a:lstStyle>
            <a:lvl1pPr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defRPr sz="1200" cap="all" baseline="0">
                <a:solidFill>
                  <a:schemeClr val="bg1"/>
                </a:solidFill>
                <a:latin typeface="Consolas" panose="020B0609020204030204" pitchFamily="49" charset="0"/>
              </a:defRPr>
            </a:lvl1pPr>
            <a:lvl2pPr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defRPr sz="1200" cap="all" baseline="0">
                <a:solidFill>
                  <a:schemeClr val="bg1"/>
                </a:solidFill>
                <a:latin typeface="Consolas" panose="020B0609020204030204" pitchFamily="49" charset="0"/>
              </a:defRPr>
            </a:lvl2pPr>
            <a:lvl3pPr>
              <a:spcBef>
                <a:spcPts val="600"/>
              </a:spcBef>
              <a:spcAft>
                <a:spcPts val="0"/>
              </a:spcAft>
              <a:buClrTx/>
              <a:defRPr sz="1200" cap="all" baseline="0">
                <a:solidFill>
                  <a:schemeClr val="bg1"/>
                </a:solidFill>
                <a:latin typeface="Consolas" panose="020B0609020204030204" pitchFamily="49" charset="0"/>
              </a:defRPr>
            </a:lvl3pPr>
            <a:lvl4pPr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defRPr sz="1200" cap="all" baseline="0">
                <a:solidFill>
                  <a:schemeClr val="bg1"/>
                </a:solidFill>
                <a:latin typeface="Consolas" panose="020B0609020204030204" pitchFamily="49" charset="0"/>
              </a:defRPr>
            </a:lvl4pPr>
            <a:lvl5pPr>
              <a:spcBef>
                <a:spcPts val="600"/>
              </a:spcBef>
              <a:spcAft>
                <a:spcPts val="0"/>
              </a:spcAft>
              <a:buClrTx/>
              <a:defRPr sz="1200" cap="all" baseline="0">
                <a:solidFill>
                  <a:schemeClr val="bg1"/>
                </a:solidFill>
                <a:latin typeface="Consolas" panose="020B0609020204030204" pitchFamily="49" charset="0"/>
              </a:defRPr>
            </a:lvl5pPr>
            <a:lvl6pPr>
              <a:spcBef>
                <a:spcPts val="600"/>
              </a:spcBef>
              <a:spcAft>
                <a:spcPts val="0"/>
              </a:spcAft>
              <a:buClrTx/>
              <a:defRPr sz="1200" cap="all" baseline="0">
                <a:solidFill>
                  <a:schemeClr val="bg1"/>
                </a:solidFill>
                <a:latin typeface="Consolas" panose="020B0609020204030204" pitchFamily="49" charset="0"/>
              </a:defRPr>
            </a:lvl6pPr>
            <a:lvl7pPr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defRPr sz="1200" cap="all" baseline="0">
                <a:solidFill>
                  <a:schemeClr val="bg1"/>
                </a:solidFill>
                <a:latin typeface="Consolas" panose="020B0609020204030204" pitchFamily="49" charset="0"/>
              </a:defRPr>
            </a:lvl7pPr>
            <a:lvl8pPr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defRPr sz="1200" cap="all" baseline="0">
                <a:solidFill>
                  <a:schemeClr val="bg1"/>
                </a:solidFill>
                <a:latin typeface="Consolas" panose="020B0609020204030204" pitchFamily="49" charset="0"/>
              </a:defRPr>
            </a:lvl8pPr>
            <a:lvl9pPr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defRPr sz="1200" cap="all" baseline="0">
                <a:solidFill>
                  <a:schemeClr val="bg1"/>
                </a:solidFill>
                <a:latin typeface="Consolas" panose="020B0609020204030204" pitchFamily="49" charset="0"/>
              </a:defRPr>
            </a:lvl9pPr>
          </a:lstStyle>
          <a:p>
            <a:r>
              <a:rPr lang="en-US" dirty="0"/>
              <a:t>Insert Name</a:t>
            </a:r>
            <a:br>
              <a:rPr lang="en-US" dirty="0"/>
            </a:br>
            <a:r>
              <a:rPr lang="en-US" dirty="0"/>
              <a:t>Job Title</a:t>
            </a:r>
          </a:p>
          <a:p>
            <a:pPr lvl="1"/>
            <a:r>
              <a:rPr lang="en-GB" dirty="0"/>
              <a:t>Second level</a:t>
            </a:r>
          </a:p>
        </p:txBody>
      </p:sp>
      <p:sp>
        <p:nvSpPr>
          <p:cNvPr id="23" name="Picture Placeholder 6">
            <a:extLst>
              <a:ext uri="{FF2B5EF4-FFF2-40B4-BE49-F238E27FC236}">
                <a16:creationId xmlns:a16="http://schemas.microsoft.com/office/drawing/2014/main" id="{83C24D53-B95B-A064-C980-0A2BEA1019F5}"/>
              </a:ext>
            </a:extLst>
          </p:cNvPr>
          <p:cNvSpPr>
            <a:spLocks noGrp="1" noChangeAspect="1"/>
          </p:cNvSpPr>
          <p:nvPr>
            <p:ph type="pic" sz="quarter" idx="30"/>
          </p:nvPr>
        </p:nvSpPr>
        <p:spPr>
          <a:xfrm>
            <a:off x="8281526" y="4152436"/>
            <a:ext cx="460800" cy="576000"/>
          </a:xfrm>
          <a:prstGeom prst="roundRect">
            <a:avLst>
              <a:gd name="adj" fmla="val 27343"/>
            </a:avLst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7" name="Footer Placeholder">
            <a:extLst>
              <a:ext uri="{FF2B5EF4-FFF2-40B4-BE49-F238E27FC236}">
                <a16:creationId xmlns:a16="http://schemas.microsoft.com/office/drawing/2014/main" id="{66BB9439-3BD5-6086-39A3-D0E7ACB033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To Insert document name go to Insert &gt; Header &amp; Footer</a:t>
            </a:r>
            <a:endParaRPr lang="en-GB" dirty="0"/>
          </a:p>
        </p:txBody>
      </p:sp>
      <p:sp>
        <p:nvSpPr>
          <p:cNvPr id="8" name="Slide Number Placeholder">
            <a:extLst>
              <a:ext uri="{FF2B5EF4-FFF2-40B4-BE49-F238E27FC236}">
                <a16:creationId xmlns:a16="http://schemas.microsoft.com/office/drawing/2014/main" id="{5DBFFC9A-7970-96AB-7D7F-53E0A4711C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A0B1D3-1885-42CB-AC73-9FFCE49556F9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24" name="Date Placeholder">
            <a:extLst>
              <a:ext uri="{FF2B5EF4-FFF2-40B4-BE49-F238E27FC236}">
                <a16:creationId xmlns:a16="http://schemas.microsoft.com/office/drawing/2014/main" id="{0A64A48F-629E-14C9-9C88-89F684202C9B}"/>
              </a:ext>
            </a:extLst>
          </p:cNvPr>
          <p:cNvSpPr>
            <a:spLocks noGrp="1"/>
          </p:cNvSpPr>
          <p:nvPr>
            <p:ph type="dt" sz="half" idx="3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62167447"/>
      </p:ext>
    </p:extLst>
  </p:cSld>
  <p:clrMapOvr>
    <a:overrideClrMapping bg1="dk1" tx1="lt1" bg2="dk2" tx2="lt1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2" pos="3840">
          <p15:clr>
            <a:srgbClr val="FBAE40"/>
          </p15:clr>
        </p15:guide>
        <p15:guide id="3" orient="horz" pos="2342">
          <p15:clr>
            <a:srgbClr val="FBAE40"/>
          </p15:clr>
        </p15:guide>
        <p15:guide id="4" orient="horz" pos="2524">
          <p15:clr>
            <a:srgbClr val="FBAE40"/>
          </p15:clr>
        </p15:guide>
      </p15:sldGuideLst>
    </p:ext>
  </p:extLst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Section Impact">
            <a:extLst>
              <a:ext uri="{FF2B5EF4-FFF2-40B4-BE49-F238E27FC236}">
                <a16:creationId xmlns:a16="http://schemas.microsoft.com/office/drawing/2014/main" id="{2C835E1B-9292-E9B8-6CED-A6451130C248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">
            <a:extLst>
              <a:ext uri="{FF2B5EF4-FFF2-40B4-BE49-F238E27FC236}">
                <a16:creationId xmlns:a16="http://schemas.microsoft.com/office/drawing/2014/main" id="{DF6894A0-6879-8E8A-3AD8-0FD28887CB9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151063" y="2598004"/>
            <a:ext cx="7877174" cy="1661993"/>
          </a:xfrm>
        </p:spPr>
        <p:txBody>
          <a:bodyPr anchor="ctr" anchorCtr="0">
            <a:noAutofit/>
          </a:bodyPr>
          <a:lstStyle>
            <a:lvl1pPr algn="ctr">
              <a:defRPr sz="400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to add section title</a:t>
            </a:r>
            <a:endParaRPr lang="en-GB" dirty="0"/>
          </a:p>
        </p:txBody>
      </p:sp>
      <p:sp>
        <p:nvSpPr>
          <p:cNvPr id="3" name="Text Placeholder">
            <a:extLst>
              <a:ext uri="{FF2B5EF4-FFF2-40B4-BE49-F238E27FC236}">
                <a16:creationId xmlns:a16="http://schemas.microsoft.com/office/drawing/2014/main" id="{B0FC9E20-0E0D-604A-31D7-3FDB2EE4C9C6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3576000" y="4536000"/>
            <a:ext cx="5040000" cy="664797"/>
          </a:xfrm>
        </p:spPr>
        <p:txBody>
          <a:bodyPr/>
          <a:lstStyle>
            <a:lvl1pPr marL="0" indent="0" algn="ctr">
              <a:spcBef>
                <a:spcPts val="1000"/>
              </a:spcBef>
              <a:spcAft>
                <a:spcPts val="0"/>
              </a:spcAft>
              <a:buNone/>
              <a:defRPr sz="2000">
                <a:solidFill>
                  <a:schemeClr val="accent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1pPr>
            <a:lvl2pPr marL="0" indent="0" algn="ctr">
              <a:spcBef>
                <a:spcPts val="1000"/>
              </a:spcBef>
              <a:spcAft>
                <a:spcPts val="0"/>
              </a:spcAft>
              <a:buNone/>
              <a:defRPr sz="2000">
                <a:solidFill>
                  <a:schemeClr val="tx2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2pPr>
            <a:lvl3pPr marL="0" indent="0" algn="ctr">
              <a:spcBef>
                <a:spcPts val="1000"/>
              </a:spcBef>
              <a:spcAft>
                <a:spcPts val="0"/>
              </a:spcAft>
              <a:buNone/>
              <a:defRPr sz="1800">
                <a:solidFill>
                  <a:schemeClr val="accent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3pPr>
            <a:lvl4pPr marL="0" indent="0" algn="ctr">
              <a:spcBef>
                <a:spcPts val="1000"/>
              </a:spcBef>
              <a:spcAft>
                <a:spcPts val="0"/>
              </a:spcAft>
              <a:buNone/>
              <a:defRPr sz="1600">
                <a:solidFill>
                  <a:schemeClr val="accent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4pPr>
            <a:lvl5pPr marL="0" indent="0" algn="ctr">
              <a:spcBef>
                <a:spcPts val="1000"/>
              </a:spcBef>
              <a:spcAft>
                <a:spcPts val="0"/>
              </a:spcAft>
              <a:buNone/>
              <a:defRPr sz="1600">
                <a:solidFill>
                  <a:schemeClr val="accent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5pPr>
            <a:lvl6pPr marL="0" indent="0" algn="ctr">
              <a:spcBef>
                <a:spcPts val="1000"/>
              </a:spcBef>
              <a:spcAft>
                <a:spcPts val="0"/>
              </a:spcAft>
              <a:buNone/>
              <a:defRPr sz="1600">
                <a:solidFill>
                  <a:schemeClr val="accent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6pPr>
            <a:lvl7pPr marL="0" indent="0" algn="ctr">
              <a:spcBef>
                <a:spcPts val="1000"/>
              </a:spcBef>
              <a:spcAft>
                <a:spcPts val="0"/>
              </a:spcAft>
              <a:buNone/>
              <a:defRPr sz="1600">
                <a:solidFill>
                  <a:schemeClr val="accent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7pPr>
            <a:lvl8pPr marL="0" indent="0" algn="ctr">
              <a:spcBef>
                <a:spcPts val="1000"/>
              </a:spcBef>
              <a:spcAft>
                <a:spcPts val="0"/>
              </a:spcAft>
              <a:buNone/>
              <a:defRPr sz="1600">
                <a:solidFill>
                  <a:schemeClr val="accent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8pPr>
            <a:lvl9pPr marL="0" indent="0" algn="ctr">
              <a:spcBef>
                <a:spcPts val="1000"/>
              </a:spcBef>
              <a:spcAft>
                <a:spcPts val="0"/>
              </a:spcAft>
              <a:buNone/>
              <a:defRPr sz="1600">
                <a:solidFill>
                  <a:schemeClr val="accent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9pPr>
          </a:lstStyle>
          <a:p>
            <a:r>
              <a:rPr lang="en-US" dirty="0"/>
              <a:t>Click to add subtitle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6716190"/>
      </p:ext>
    </p:extLst>
  </p:cSld>
  <p:clrMapOvr>
    <a:overrideClrMapping bg1="dk1" tx1="lt1" bg2="dk2" tx2="lt1" accent1="accent1" accent2="accent2" accent3="accent3" accent4="accent4" accent5="accent5" accent6="accent6" hlink="hlink" folHlink="folHlink"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Header 2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Section Impact">
            <a:extLst>
              <a:ext uri="{FF2B5EF4-FFF2-40B4-BE49-F238E27FC236}">
                <a16:creationId xmlns:a16="http://schemas.microsoft.com/office/drawing/2014/main" id="{B85DF135-EB4B-7E6B-1D3E-48388C384897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">
            <a:extLst>
              <a:ext uri="{FF2B5EF4-FFF2-40B4-BE49-F238E27FC236}">
                <a16:creationId xmlns:a16="http://schemas.microsoft.com/office/drawing/2014/main" id="{DF6894A0-6879-8E8A-3AD8-0FD28887CB9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036000" y="2598004"/>
            <a:ext cx="6120000" cy="1661993"/>
          </a:xfrm>
        </p:spPr>
        <p:txBody>
          <a:bodyPr anchor="ctr" anchorCtr="0">
            <a:noAutofit/>
          </a:bodyPr>
          <a:lstStyle>
            <a:lvl1pPr algn="ctr">
              <a:defRPr lang="en-GB" dirty="0"/>
            </a:lvl1pPr>
          </a:lstStyle>
          <a:p>
            <a:r>
              <a:rPr lang="en-GB" dirty="0"/>
              <a:t>Click to add section title</a:t>
            </a:r>
          </a:p>
        </p:txBody>
      </p:sp>
      <p:sp>
        <p:nvSpPr>
          <p:cNvPr id="3" name="Text Placeholder">
            <a:extLst>
              <a:ext uri="{FF2B5EF4-FFF2-40B4-BE49-F238E27FC236}">
                <a16:creationId xmlns:a16="http://schemas.microsoft.com/office/drawing/2014/main" id="{B0FC9E20-0E0D-604A-31D7-3FDB2EE4C9C6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3576000" y="4536000"/>
            <a:ext cx="5040000" cy="664797"/>
          </a:xfrm>
        </p:spPr>
        <p:txBody>
          <a:bodyPr/>
          <a:lstStyle>
            <a:lvl1pPr marL="0" indent="0" algn="ctr">
              <a:spcBef>
                <a:spcPts val="1000"/>
              </a:spcBef>
              <a:spcAft>
                <a:spcPts val="0"/>
              </a:spcAft>
              <a:buNone/>
              <a:defRPr sz="2000">
                <a:solidFill>
                  <a:schemeClr val="tx2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1pPr>
            <a:lvl2pPr marL="0" indent="0" algn="ctr">
              <a:spcBef>
                <a:spcPts val="1000"/>
              </a:spcBef>
              <a:spcAft>
                <a:spcPts val="0"/>
              </a:spcAft>
              <a:buNone/>
              <a:defRPr sz="2000">
                <a:solidFill>
                  <a:schemeClr val="tx2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2pPr>
            <a:lvl3pPr marL="0" indent="0" algn="ctr">
              <a:spcBef>
                <a:spcPts val="1000"/>
              </a:spcBef>
              <a:spcAft>
                <a:spcPts val="0"/>
              </a:spcAft>
              <a:buNone/>
              <a:defRPr sz="1800">
                <a:solidFill>
                  <a:schemeClr val="tx2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3pPr>
            <a:lvl4pPr marL="0" indent="0" algn="ctr">
              <a:spcBef>
                <a:spcPts val="1000"/>
              </a:spcBef>
              <a:spcAft>
                <a:spcPts val="0"/>
              </a:spcAft>
              <a:buNone/>
              <a:defRPr sz="1600">
                <a:solidFill>
                  <a:schemeClr val="tx2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4pPr>
            <a:lvl5pPr marL="0" indent="0" algn="ctr">
              <a:spcBef>
                <a:spcPts val="1000"/>
              </a:spcBef>
              <a:spcAft>
                <a:spcPts val="0"/>
              </a:spcAft>
              <a:buNone/>
              <a:defRPr sz="1600">
                <a:solidFill>
                  <a:schemeClr val="tx2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5pPr>
            <a:lvl6pPr marL="0" indent="0" algn="ctr">
              <a:spcBef>
                <a:spcPts val="1000"/>
              </a:spcBef>
              <a:spcAft>
                <a:spcPts val="0"/>
              </a:spcAft>
              <a:buNone/>
              <a:defRPr sz="1600">
                <a:solidFill>
                  <a:schemeClr val="tx2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6pPr>
            <a:lvl7pPr marL="0" indent="0" algn="ctr">
              <a:spcBef>
                <a:spcPts val="1000"/>
              </a:spcBef>
              <a:spcAft>
                <a:spcPts val="0"/>
              </a:spcAft>
              <a:buNone/>
              <a:defRPr sz="1600">
                <a:solidFill>
                  <a:schemeClr val="tx2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7pPr>
            <a:lvl8pPr marL="0" indent="0" algn="ctr">
              <a:spcBef>
                <a:spcPts val="1000"/>
              </a:spcBef>
              <a:spcAft>
                <a:spcPts val="0"/>
              </a:spcAft>
              <a:buNone/>
              <a:defRPr sz="1600">
                <a:solidFill>
                  <a:schemeClr val="tx2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8pPr>
            <a:lvl9pPr marL="0" indent="0" algn="ctr">
              <a:spcBef>
                <a:spcPts val="1000"/>
              </a:spcBef>
              <a:spcAft>
                <a:spcPts val="0"/>
              </a:spcAft>
              <a:buNone/>
              <a:defRPr sz="1600">
                <a:solidFill>
                  <a:schemeClr val="tx2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9pPr>
          </a:lstStyle>
          <a:p>
            <a:pPr lvl="0"/>
            <a:r>
              <a:rPr lang="en-US" dirty="0"/>
              <a:t>Click to add subtitle</a:t>
            </a:r>
          </a:p>
        </p:txBody>
      </p:sp>
      <p:sp>
        <p:nvSpPr>
          <p:cNvPr id="7" name="Section Number">
            <a:extLst>
              <a:ext uri="{FF2B5EF4-FFF2-40B4-BE49-F238E27FC236}">
                <a16:creationId xmlns:a16="http://schemas.microsoft.com/office/drawing/2014/main" id="{CD8A3B37-39BA-EBA9-6A30-8BB4E87F3B61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340225" y="1943100"/>
            <a:ext cx="3511550" cy="187200"/>
          </a:xfrm>
        </p:spPr>
        <p:txBody>
          <a:bodyPr/>
          <a:lstStyle>
            <a:lvl1pPr algn="ctr">
              <a:spcBef>
                <a:spcPts val="0"/>
              </a:spcBef>
              <a:spcAft>
                <a:spcPts val="0"/>
              </a:spcAft>
              <a:defRPr lang="en-GB" sz="1400" cap="all" baseline="0" dirty="0" smtClean="0">
                <a:solidFill>
                  <a:schemeClr val="tx2"/>
                </a:solidFill>
                <a:latin typeface="Consolas" panose="020B0609020204030204" pitchFamily="49" charset="0"/>
              </a:defRPr>
            </a:lvl1pPr>
            <a:lvl2pPr marL="0" indent="0" algn="ctr">
              <a:spcBef>
                <a:spcPts val="0"/>
              </a:spcBef>
              <a:spcAft>
                <a:spcPts val="0"/>
              </a:spcAft>
              <a:buNone/>
              <a:defRPr sz="1400" cap="all" baseline="0">
                <a:latin typeface="Consolas" panose="020B0609020204030204" pitchFamily="49" charset="0"/>
              </a:defRPr>
            </a:lvl2pPr>
            <a:lvl3pPr marL="0" indent="0" algn="ctr">
              <a:spcBef>
                <a:spcPts val="0"/>
              </a:spcBef>
              <a:spcAft>
                <a:spcPts val="0"/>
              </a:spcAft>
              <a:buNone/>
              <a:defRPr sz="1400" cap="all" baseline="0">
                <a:latin typeface="Consolas" panose="020B0609020204030204" pitchFamily="49" charset="0"/>
              </a:defRPr>
            </a:lvl3pPr>
            <a:lvl4pPr marL="0" indent="0" algn="ctr">
              <a:spcBef>
                <a:spcPts val="0"/>
              </a:spcBef>
              <a:spcAft>
                <a:spcPts val="0"/>
              </a:spcAft>
              <a:buNone/>
              <a:defRPr sz="1400" cap="all" baseline="0">
                <a:latin typeface="Consolas" panose="020B0609020204030204" pitchFamily="49" charset="0"/>
              </a:defRPr>
            </a:lvl4pPr>
            <a:lvl5pPr algn="ctr">
              <a:spcBef>
                <a:spcPts val="0"/>
              </a:spcBef>
              <a:spcAft>
                <a:spcPts val="0"/>
              </a:spcAft>
              <a:defRPr sz="1400" cap="all" baseline="0">
                <a:latin typeface="Consolas" panose="020B0609020204030204" pitchFamily="49" charset="0"/>
              </a:defRPr>
            </a:lvl5pPr>
            <a:lvl6pPr algn="ctr">
              <a:spcBef>
                <a:spcPts val="0"/>
              </a:spcBef>
              <a:spcAft>
                <a:spcPts val="0"/>
              </a:spcAft>
              <a:defRPr sz="1400" b="0" cap="all" baseline="0">
                <a:latin typeface="Consolas" panose="020B0609020204030204" pitchFamily="49" charset="0"/>
              </a:defRPr>
            </a:lvl6pPr>
            <a:lvl7pPr marL="0" indent="0" algn="ctr">
              <a:spcBef>
                <a:spcPts val="0"/>
              </a:spcBef>
              <a:spcAft>
                <a:spcPts val="0"/>
              </a:spcAft>
              <a:buNone/>
              <a:defRPr sz="1400" cap="all" baseline="0">
                <a:latin typeface="Consolas" panose="020B0609020204030204" pitchFamily="49" charset="0"/>
              </a:defRPr>
            </a:lvl7pPr>
            <a:lvl8pPr marL="0" indent="0" algn="ctr">
              <a:spcBef>
                <a:spcPts val="0"/>
              </a:spcBef>
              <a:spcAft>
                <a:spcPts val="0"/>
              </a:spcAft>
              <a:buNone/>
              <a:defRPr sz="1400" cap="all" baseline="0">
                <a:latin typeface="Consolas" panose="020B0609020204030204" pitchFamily="49" charset="0"/>
              </a:defRPr>
            </a:lvl8pPr>
            <a:lvl9pPr marL="0" indent="0" algn="ctr">
              <a:spcBef>
                <a:spcPts val="0"/>
              </a:spcBef>
              <a:spcAft>
                <a:spcPts val="0"/>
              </a:spcAft>
              <a:buNone/>
              <a:defRPr sz="1400" cap="all" baseline="0">
                <a:latin typeface="Consolas" panose="020B0609020204030204" pitchFamily="49" charset="0"/>
              </a:defRPr>
            </a:lvl9pPr>
          </a:lstStyle>
          <a:p>
            <a:pPr lvl="0"/>
            <a:r>
              <a:rPr lang="en-GB" dirty="0"/>
              <a:t>Chapter Number</a:t>
            </a:r>
          </a:p>
        </p:txBody>
      </p:sp>
    </p:spTree>
    <p:extLst>
      <p:ext uri="{BB962C8B-B14F-4D97-AF65-F5344CB8AC3E}">
        <p14:creationId xmlns:p14="http://schemas.microsoft.com/office/powerpoint/2010/main" val="4606172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 1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">
            <a:extLst>
              <a:ext uri="{FF2B5EF4-FFF2-40B4-BE49-F238E27FC236}">
                <a16:creationId xmlns:a16="http://schemas.microsoft.com/office/drawing/2014/main" id="{AD2934D3-F52A-D49B-455E-40B00337C5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9750" y="460376"/>
            <a:ext cx="11110912" cy="553997"/>
          </a:xfrm>
        </p:spPr>
        <p:txBody>
          <a:bodyPr>
            <a:noAutofit/>
          </a:bodyPr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Subtitle 1">
            <a:extLst>
              <a:ext uri="{FF2B5EF4-FFF2-40B4-BE49-F238E27FC236}">
                <a16:creationId xmlns:a16="http://schemas.microsoft.com/office/drawing/2014/main" id="{2DC76ADE-9D46-7364-260D-B5839273AC94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539750" y="1374373"/>
            <a:ext cx="11110913" cy="288000"/>
          </a:xfrm>
        </p:spPr>
        <p:txBody>
          <a:bodyPr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800"/>
              </a:spcBef>
              <a:spcAft>
                <a:spcPts val="300"/>
              </a:spcAft>
              <a:buClr>
                <a:schemeClr val="accent1"/>
              </a:buClr>
              <a:buFont typeface="Wingdings" panose="05000000000000000000" pitchFamily="2" charset="2"/>
              <a:buNone/>
              <a:defRPr sz="2000" b="0" kern="120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300"/>
              </a:spcAft>
              <a:buClr>
                <a:schemeClr val="accent1"/>
              </a:buClr>
              <a:buFontTx/>
              <a:buNone/>
              <a:defRPr sz="16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0" indent="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300"/>
              </a:spcAft>
              <a:buClr>
                <a:schemeClr val="accent1"/>
              </a:buClr>
              <a:buFont typeface="Wingdings" panose="05000000000000000000" pitchFamily="2" charset="2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Segoe UI Semibold" panose="020B0702040204020203" pitchFamily="34" charset="0"/>
              </a:defRPr>
            </a:lvl3pPr>
            <a:lvl4pPr marL="216000" indent="-216000" algn="l" defTabSz="914400" rtl="0" eaLnBrk="1" latinLnBrk="0" hangingPunct="1">
              <a:lnSpc>
                <a:spcPct val="90000"/>
              </a:lnSpc>
              <a:spcBef>
                <a:spcPts val="600"/>
              </a:spcBef>
              <a:spcAft>
                <a:spcPts val="30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Segoe UI" panose="020B0502040204020203" pitchFamily="34" charset="0"/>
              </a:defRPr>
            </a:lvl4pPr>
            <a:lvl5pPr marL="432000" indent="-216000" algn="l" defTabSz="914400" rtl="0" eaLnBrk="1" latinLnBrk="0" hangingPunct="1">
              <a:lnSpc>
                <a:spcPct val="90000"/>
              </a:lnSpc>
              <a:spcBef>
                <a:spcPts val="600"/>
              </a:spcBef>
              <a:spcAft>
                <a:spcPts val="300"/>
              </a:spcAft>
              <a:buClr>
                <a:schemeClr val="tx2"/>
              </a:buClr>
              <a:buSzPct val="120000"/>
              <a:buFont typeface="Segoe UI" panose="020B0502040204020203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Segoe UI" panose="020B0502040204020203" pitchFamily="34" charset="0"/>
              </a:defRPr>
            </a:lvl5pPr>
            <a:lvl6pPr marL="648000" indent="-216000" algn="l" defTabSz="914400" rtl="0" eaLnBrk="1" latinLnBrk="0" hangingPunct="1">
              <a:lnSpc>
                <a:spcPct val="90000"/>
              </a:lnSpc>
              <a:spcBef>
                <a:spcPts val="600"/>
              </a:spcBef>
              <a:spcAft>
                <a:spcPts val="30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Segoe UI" panose="020B0502040204020203" pitchFamily="34" charset="0"/>
              </a:defRPr>
            </a:lvl6pPr>
            <a:lvl7pPr marL="216000" indent="-216000" algn="l" defTabSz="914400" rtl="0" eaLnBrk="1" latinLnBrk="0" hangingPunct="1">
              <a:lnSpc>
                <a:spcPct val="90000"/>
              </a:lnSpc>
              <a:spcBef>
                <a:spcPts val="600"/>
              </a:spcBef>
              <a:spcAft>
                <a:spcPts val="300"/>
              </a:spcAft>
              <a:buClrTx/>
              <a:buFont typeface="+mj-lt"/>
              <a:buAutoNum type="arabicPeriod"/>
              <a:defRPr sz="1600" b="0" kern="1200">
                <a:solidFill>
                  <a:schemeClr val="tx1"/>
                </a:solidFill>
                <a:latin typeface="+mn-lt"/>
                <a:ea typeface="+mn-ea"/>
                <a:cs typeface="Segoe UI" panose="020B0502040204020203" pitchFamily="34" charset="0"/>
              </a:defRPr>
            </a:lvl7pPr>
            <a:lvl8pPr marL="432000" indent="-216000" algn="l" defTabSz="914400" rtl="0" eaLnBrk="1" latinLnBrk="0" hangingPunct="1">
              <a:lnSpc>
                <a:spcPct val="90000"/>
              </a:lnSpc>
              <a:spcBef>
                <a:spcPts val="600"/>
              </a:spcBef>
              <a:spcAft>
                <a:spcPts val="300"/>
              </a:spcAft>
              <a:buClrTx/>
              <a:buFont typeface="+mj-lt"/>
              <a:buAutoNum type="alphaLcPeriod"/>
              <a:defRPr sz="16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0" indent="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Font typeface="Wingdings" panose="05000000000000000000" pitchFamily="2" charset="2"/>
              <a:buNone/>
              <a:defRPr sz="2800" b="0" kern="1200">
                <a:solidFill>
                  <a:schemeClr val="tx2"/>
                </a:solidFill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defRPr>
            </a:lvl9pPr>
          </a:lstStyle>
          <a:p>
            <a:r>
              <a:rPr lang="en-US" dirty="0"/>
              <a:t>Meeting name and date</a:t>
            </a:r>
          </a:p>
        </p:txBody>
      </p:sp>
      <p:sp>
        <p:nvSpPr>
          <p:cNvPr id="8" name="Agenda Table Placeholder">
            <a:extLst>
              <a:ext uri="{FF2B5EF4-FFF2-40B4-BE49-F238E27FC236}">
                <a16:creationId xmlns:a16="http://schemas.microsoft.com/office/drawing/2014/main" id="{F685F0FF-5995-39D3-E621-47FCCDDEFD7A}"/>
              </a:ext>
            </a:extLst>
          </p:cNvPr>
          <p:cNvSpPr>
            <a:spLocks noGrp="1"/>
          </p:cNvSpPr>
          <p:nvPr>
            <p:ph type="tbl" sz="quarter" idx="21"/>
          </p:nvPr>
        </p:nvSpPr>
        <p:spPr>
          <a:xfrm>
            <a:off x="539749" y="1949450"/>
            <a:ext cx="7312025" cy="3813000"/>
          </a:xfrm>
        </p:spPr>
        <p:txBody>
          <a:bodyPr/>
          <a:lstStyle/>
          <a:p>
            <a:r>
              <a:rPr lang="en-US"/>
              <a:t>Click icon to add table</a:t>
            </a:r>
            <a:endParaRPr lang="en-US" dirty="0"/>
          </a:p>
        </p:txBody>
      </p:sp>
      <p:sp>
        <p:nvSpPr>
          <p:cNvPr id="9" name="Footer Placeholder">
            <a:extLst>
              <a:ext uri="{FF2B5EF4-FFF2-40B4-BE49-F238E27FC236}">
                <a16:creationId xmlns:a16="http://schemas.microsoft.com/office/drawing/2014/main" id="{5F3D0E3E-2F1F-9E98-2438-6B8FE7F953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To Insert document name go to Insert &gt; Header &amp; Footer</a:t>
            </a:r>
            <a:endParaRPr lang="en-GB" dirty="0"/>
          </a:p>
        </p:txBody>
      </p:sp>
      <p:sp>
        <p:nvSpPr>
          <p:cNvPr id="10" name="Slide Number Placeholder">
            <a:extLst>
              <a:ext uri="{FF2B5EF4-FFF2-40B4-BE49-F238E27FC236}">
                <a16:creationId xmlns:a16="http://schemas.microsoft.com/office/drawing/2014/main" id="{41D50472-7EE8-2C69-BFB8-3EAF16D053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A0B1D3-1885-42CB-AC73-9FFCE49556F9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2" name="Date Placeholder">
            <a:extLst>
              <a:ext uri="{FF2B5EF4-FFF2-40B4-BE49-F238E27FC236}">
                <a16:creationId xmlns:a16="http://schemas.microsoft.com/office/drawing/2014/main" id="{01363D0C-D422-ADD9-2917-B00234C1311B}"/>
              </a:ext>
            </a:extLst>
          </p:cNvPr>
          <p:cNvSpPr>
            <a:spLocks noGrp="1"/>
          </p:cNvSpPr>
          <p:nvPr>
            <p:ph type="dt" sz="half" idx="20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2958119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/>
    </p:ext>
  </p:extLst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Header 3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Section Impact">
            <a:extLst>
              <a:ext uri="{FF2B5EF4-FFF2-40B4-BE49-F238E27FC236}">
                <a16:creationId xmlns:a16="http://schemas.microsoft.com/office/drawing/2014/main" id="{B85DF135-EB4B-7E6B-1D3E-48388C384897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">
            <a:extLst>
              <a:ext uri="{FF2B5EF4-FFF2-40B4-BE49-F238E27FC236}">
                <a16:creationId xmlns:a16="http://schemas.microsoft.com/office/drawing/2014/main" id="{DF6894A0-6879-8E8A-3AD8-0FD28887CB9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216000" y="4114920"/>
            <a:ext cx="5760000" cy="1661993"/>
          </a:xfrm>
        </p:spPr>
        <p:txBody>
          <a:bodyPr anchor="ctr" anchorCtr="0">
            <a:noAutofit/>
          </a:bodyPr>
          <a:lstStyle>
            <a:lvl1pPr algn="ctr">
              <a:defRPr lang="en-GB" dirty="0"/>
            </a:lvl1pPr>
          </a:lstStyle>
          <a:p>
            <a:r>
              <a:rPr lang="en-GB" dirty="0"/>
              <a:t>Click to add section title</a:t>
            </a:r>
          </a:p>
        </p:txBody>
      </p:sp>
      <p:grpSp>
        <p:nvGrpSpPr>
          <p:cNvPr id="3" name="Guidance">
            <a:extLst>
              <a:ext uri="{FF2B5EF4-FFF2-40B4-BE49-F238E27FC236}">
                <a16:creationId xmlns:a16="http://schemas.microsoft.com/office/drawing/2014/main" id="{D4F6EA4C-89D6-BBA7-1C1C-DAC4CE34E213}"/>
              </a:ext>
            </a:extLst>
          </p:cNvPr>
          <p:cNvGrpSpPr/>
          <p:nvPr userDrawn="1"/>
        </p:nvGrpSpPr>
        <p:grpSpPr>
          <a:xfrm>
            <a:off x="12472463" y="539750"/>
            <a:ext cx="1785257" cy="2359108"/>
            <a:chOff x="12472463" y="539750"/>
            <a:chExt cx="1785257" cy="2359108"/>
          </a:xfrm>
        </p:grpSpPr>
        <p:sp>
          <p:nvSpPr>
            <p:cNvPr id="4" name="Guidance">
              <a:extLst>
                <a:ext uri="{FF2B5EF4-FFF2-40B4-BE49-F238E27FC236}">
                  <a16:creationId xmlns:a16="http://schemas.microsoft.com/office/drawing/2014/main" id="{C9F42476-17B2-63FA-FA7E-C171906804EC}"/>
                </a:ext>
              </a:extLst>
            </p:cNvPr>
            <p:cNvSpPr txBox="1"/>
            <p:nvPr userDrawn="1"/>
          </p:nvSpPr>
          <p:spPr>
            <a:xfrm>
              <a:off x="12472463" y="539750"/>
              <a:ext cx="1785257" cy="397032"/>
            </a:xfrm>
            <a:prstGeom prst="rect">
              <a:avLst/>
            </a:prstGeom>
            <a:solidFill>
              <a:srgbClr val="003B44"/>
            </a:solidFill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lvl="0">
                <a:spcBef>
                  <a:spcPts val="600"/>
                </a:spcBef>
                <a:defRPr sz="1000"/>
              </a:lvl1pPr>
              <a:lvl2pPr marL="180000" lvl="1" indent="-180000">
                <a:spcBef>
                  <a:spcPts val="600"/>
                </a:spcBef>
                <a:defRPr sz="1000"/>
              </a:lvl2pPr>
              <a:lvl3pPr marL="360000" lvl="2" indent="-180000">
                <a:spcBef>
                  <a:spcPts val="600"/>
                </a:spcBef>
                <a:defRPr sz="1000"/>
              </a:lvl3pPr>
              <a:lvl4pPr marL="540000" lvl="3" indent="-180000">
                <a:spcBef>
                  <a:spcPts val="600"/>
                </a:spcBef>
                <a:defRPr sz="1000"/>
              </a:lvl4pPr>
              <a:lvl5pPr marL="180000" lvl="4" indent="-180000">
                <a:spcBef>
                  <a:spcPts val="600"/>
                </a:spcBef>
                <a:defRPr sz="1000"/>
              </a:lvl5pPr>
              <a:lvl6pPr marL="360000" lvl="5" indent="-180000">
                <a:spcBef>
                  <a:spcPts val="600"/>
                </a:spcBef>
                <a:defRPr sz="1000"/>
              </a:lvl6pPr>
              <a:lvl7pPr lvl="6">
                <a:spcBef>
                  <a:spcPts val="1200"/>
                </a:spcBef>
                <a:defRPr sz="1100"/>
              </a:lvl7pPr>
              <a:lvl8pPr lvl="7">
                <a:spcBef>
                  <a:spcPts val="600"/>
                </a:spcBef>
                <a:defRPr sz="1000"/>
              </a:lvl8pPr>
              <a:lvl9pPr lvl="8">
                <a:spcBef>
                  <a:spcPts val="600"/>
                </a:spcBef>
                <a:defRPr sz="1400"/>
              </a:lvl9pPr>
            </a:lstStyle>
            <a:p>
              <a:pPr lvl="6"/>
              <a:r>
                <a:rPr lang="en-GB" noProof="0" dirty="0">
                  <a:solidFill>
                    <a:srgbClr val="FFFFFF"/>
                  </a:solidFill>
                </a:rPr>
                <a:t>How to insert / change the background image</a:t>
              </a:r>
            </a:p>
          </p:txBody>
        </p:sp>
        <p:sp>
          <p:nvSpPr>
            <p:cNvPr id="5" name="Guidance">
              <a:extLst>
                <a:ext uri="{FF2B5EF4-FFF2-40B4-BE49-F238E27FC236}">
                  <a16:creationId xmlns:a16="http://schemas.microsoft.com/office/drawing/2014/main" id="{B658177B-46F2-8123-99DD-BB62E25F3321}"/>
                </a:ext>
              </a:extLst>
            </p:cNvPr>
            <p:cNvSpPr txBox="1"/>
            <p:nvPr userDrawn="1"/>
          </p:nvSpPr>
          <p:spPr>
            <a:xfrm>
              <a:off x="12472463" y="936782"/>
              <a:ext cx="1785257" cy="1962076"/>
            </a:xfrm>
            <a:prstGeom prst="rect">
              <a:avLst/>
            </a:prstGeom>
            <a:solidFill>
              <a:srgbClr val="F2F2EB"/>
            </a:solidFill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lvl="0">
                <a:spcBef>
                  <a:spcPts val="600"/>
                </a:spcBef>
                <a:defRPr sz="1000"/>
              </a:lvl1pPr>
              <a:lvl2pPr marL="180000" lvl="1" indent="-180000">
                <a:spcBef>
                  <a:spcPts val="600"/>
                </a:spcBef>
                <a:defRPr sz="1000"/>
              </a:lvl2pPr>
              <a:lvl3pPr marL="360000" lvl="2" indent="-180000">
                <a:spcBef>
                  <a:spcPts val="600"/>
                </a:spcBef>
                <a:defRPr sz="1000"/>
              </a:lvl3pPr>
              <a:lvl4pPr marL="540000" lvl="3" indent="-180000">
                <a:spcBef>
                  <a:spcPts val="600"/>
                </a:spcBef>
                <a:defRPr sz="1000"/>
              </a:lvl4pPr>
              <a:lvl5pPr marL="180000" lvl="4" indent="-180000">
                <a:spcBef>
                  <a:spcPts val="600"/>
                </a:spcBef>
                <a:defRPr sz="1000"/>
              </a:lvl5pPr>
              <a:lvl6pPr marL="360000" lvl="5" indent="-180000">
                <a:spcBef>
                  <a:spcPts val="600"/>
                </a:spcBef>
                <a:defRPr sz="1000"/>
              </a:lvl6pPr>
              <a:lvl7pPr lvl="6">
                <a:spcBef>
                  <a:spcPts val="1200"/>
                </a:spcBef>
                <a:defRPr sz="1100"/>
              </a:lvl7pPr>
              <a:lvl8pPr lvl="7">
                <a:spcBef>
                  <a:spcPts val="600"/>
                </a:spcBef>
                <a:defRPr sz="1000"/>
              </a:lvl8pPr>
              <a:lvl9pPr lvl="8">
                <a:spcBef>
                  <a:spcPts val="600"/>
                </a:spcBef>
                <a:defRPr sz="1400"/>
              </a:lvl9pPr>
            </a:lstStyle>
            <a:p>
              <a:pPr lvl="4"/>
              <a:r>
                <a:rPr lang="en-US" dirty="0">
                  <a:solidFill>
                    <a:srgbClr val="003B44"/>
                  </a:solidFill>
                </a:rPr>
                <a:t>Right Click the slide background and select Format Background</a:t>
              </a:r>
            </a:p>
            <a:p>
              <a:pPr lvl="4"/>
              <a:r>
                <a:rPr lang="en-US" noProof="0" dirty="0">
                  <a:solidFill>
                    <a:srgbClr val="003B44"/>
                  </a:solidFill>
                </a:rPr>
                <a:t>In the Fill section choose Picture or texture fill and select Insert &gt; From File</a:t>
              </a:r>
            </a:p>
            <a:p>
              <a:pPr lvl="4"/>
              <a:r>
                <a:rPr lang="en-US" noProof="0" dirty="0">
                  <a:solidFill>
                    <a:srgbClr val="003B44"/>
                  </a:solidFill>
                </a:rPr>
                <a:t>Browse to your image and choose Open</a:t>
              </a:r>
            </a:p>
            <a:p>
              <a:pPr lvl="7"/>
              <a:r>
                <a:rPr lang="en-US" noProof="0" dirty="0">
                  <a:solidFill>
                    <a:srgbClr val="003B44"/>
                  </a:solidFill>
                </a:rPr>
                <a:t>Note: the image will need to be pre-cropped to a 16:9 ratio.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742169004"/>
      </p:ext>
    </p:extLst>
  </p:cSld>
  <p:clrMapOvr>
    <a:overrideClrMapping bg1="dk1" tx1="lt1" bg2="dk2" tx2="lt1" accent1="accent1" accent2="accent2" accent3="accent3" accent4="accent4" accent5="accent5" accent6="accent6" hlink="hlink" folHlink="folHlink"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Mission Statement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ection Impact">
            <a:extLst>
              <a:ext uri="{FF2B5EF4-FFF2-40B4-BE49-F238E27FC236}">
                <a16:creationId xmlns:a16="http://schemas.microsoft.com/office/drawing/2014/main" id="{D085E88E-30E4-F741-5A5A-E8FB4872BFDA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">
            <a:extLst>
              <a:ext uri="{FF2B5EF4-FFF2-40B4-BE49-F238E27FC236}">
                <a16:creationId xmlns:a16="http://schemas.microsoft.com/office/drawing/2014/main" id="{279A8BE1-951B-EF1D-92FB-D4063EC7355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051300" y="1944000"/>
            <a:ext cx="4089400" cy="1495794"/>
          </a:xfrm>
        </p:spPr>
        <p:txBody>
          <a:bodyPr anchor="ctr" anchorCtr="0">
            <a:noAutofit/>
          </a:bodyPr>
          <a:lstStyle>
            <a:lvl1pPr algn="ctr">
              <a:defRPr sz="3600"/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7" name="Text Placeholder">
            <a:extLst>
              <a:ext uri="{FF2B5EF4-FFF2-40B4-BE49-F238E27FC236}">
                <a16:creationId xmlns:a16="http://schemas.microsoft.com/office/drawing/2014/main" id="{DFBC6B3C-5940-66C5-60E7-ED1204EE277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051299" y="3583794"/>
            <a:ext cx="4087813" cy="1782178"/>
          </a:xfrm>
        </p:spPr>
        <p:txBody>
          <a:bodyPr/>
          <a:lstStyle>
            <a:lvl1pPr algn="ctr">
              <a:defRPr sz="1800">
                <a:latin typeface="Segoe UI Semilight" panose="020B0402040204020203" pitchFamily="34" charset="0"/>
                <a:cs typeface="Segoe UI Semilight" panose="020B0402040204020203" pitchFamily="34" charset="0"/>
              </a:defRPr>
            </a:lvl1pPr>
            <a:lvl2pPr marL="0" indent="0" algn="ctr">
              <a:buNone/>
              <a:defRPr>
                <a:latin typeface="Segoe UI Semilight" panose="020B0402040204020203" pitchFamily="34" charset="0"/>
                <a:cs typeface="Segoe UI Semilight" panose="020B0402040204020203" pitchFamily="34" charset="0"/>
              </a:defRPr>
            </a:lvl2pPr>
            <a:lvl3pPr algn="ctr">
              <a:defRPr>
                <a:latin typeface="Segoe UI Semilight" panose="020B0402040204020203" pitchFamily="34" charset="0"/>
                <a:cs typeface="Segoe UI Semilight" panose="020B0402040204020203" pitchFamily="34" charset="0"/>
              </a:defRPr>
            </a:lvl3pPr>
            <a:lvl4pPr algn="ctr">
              <a:defRPr>
                <a:latin typeface="Segoe UI Semilight" panose="020B0402040204020203" pitchFamily="34" charset="0"/>
                <a:cs typeface="Segoe UI Semilight" panose="020B0402040204020203" pitchFamily="34" charset="0"/>
              </a:defRPr>
            </a:lvl4pPr>
            <a:lvl5pPr algn="ctr">
              <a:defRPr>
                <a:latin typeface="Segoe UI Semilight" panose="020B0402040204020203" pitchFamily="34" charset="0"/>
                <a:cs typeface="Segoe UI Semilight" panose="020B0402040204020203" pitchFamily="34" charset="0"/>
              </a:defRPr>
            </a:lvl5pPr>
            <a:lvl6pPr algn="ctr">
              <a:defRPr>
                <a:latin typeface="Segoe UI Semilight" panose="020B0402040204020203" pitchFamily="34" charset="0"/>
                <a:cs typeface="Segoe UI Semilight" panose="020B0402040204020203" pitchFamily="34" charset="0"/>
              </a:defRPr>
            </a:lvl6pPr>
            <a:lvl7pPr algn="ctr">
              <a:defRPr/>
            </a:lvl7pPr>
            <a:lvl8pPr algn="ctr">
              <a:defRPr sz="1800"/>
            </a:lvl8pPr>
            <a:lvl9pPr algn="ctr">
              <a:defRPr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Section Number">
            <a:extLst>
              <a:ext uri="{FF2B5EF4-FFF2-40B4-BE49-F238E27FC236}">
                <a16:creationId xmlns:a16="http://schemas.microsoft.com/office/drawing/2014/main" id="{DA344FD8-254E-F1E9-F80C-2E4B71AD173E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340225" y="1373187"/>
            <a:ext cx="3511550" cy="288925"/>
          </a:xfrm>
        </p:spPr>
        <p:txBody>
          <a:bodyPr/>
          <a:lstStyle>
            <a:lvl1pPr algn="ctr">
              <a:spcBef>
                <a:spcPts val="0"/>
              </a:spcBef>
              <a:spcAft>
                <a:spcPts val="0"/>
              </a:spcAft>
              <a:defRPr lang="en-GB" sz="1400" cap="all" baseline="0" dirty="0" smtClean="0">
                <a:solidFill>
                  <a:schemeClr val="accent1"/>
                </a:solidFill>
                <a:latin typeface="Consolas" panose="020B0609020204030204" pitchFamily="49" charset="0"/>
              </a:defRPr>
            </a:lvl1pPr>
            <a:lvl2pPr marL="0" indent="0" algn="ctr">
              <a:spcBef>
                <a:spcPts val="0"/>
              </a:spcBef>
              <a:spcAft>
                <a:spcPts val="0"/>
              </a:spcAft>
              <a:buNone/>
              <a:defRPr sz="1400" cap="all" baseline="0">
                <a:latin typeface="Consolas" panose="020B0609020204030204" pitchFamily="49" charset="0"/>
              </a:defRPr>
            </a:lvl2pPr>
            <a:lvl3pPr marL="0" indent="0" algn="ctr">
              <a:spcBef>
                <a:spcPts val="0"/>
              </a:spcBef>
              <a:spcAft>
                <a:spcPts val="0"/>
              </a:spcAft>
              <a:buNone/>
              <a:defRPr sz="1400" cap="all" baseline="0">
                <a:latin typeface="Consolas" panose="020B0609020204030204" pitchFamily="49" charset="0"/>
              </a:defRPr>
            </a:lvl3pPr>
            <a:lvl4pPr marL="0" indent="0" algn="ctr">
              <a:spcBef>
                <a:spcPts val="0"/>
              </a:spcBef>
              <a:spcAft>
                <a:spcPts val="0"/>
              </a:spcAft>
              <a:buNone/>
              <a:defRPr sz="1400" cap="all" baseline="0">
                <a:latin typeface="Consolas" panose="020B0609020204030204" pitchFamily="49" charset="0"/>
              </a:defRPr>
            </a:lvl4pPr>
            <a:lvl5pPr algn="ctr">
              <a:spcBef>
                <a:spcPts val="0"/>
              </a:spcBef>
              <a:spcAft>
                <a:spcPts val="0"/>
              </a:spcAft>
              <a:defRPr sz="1400" cap="all" baseline="0">
                <a:latin typeface="Consolas" panose="020B0609020204030204" pitchFamily="49" charset="0"/>
              </a:defRPr>
            </a:lvl5pPr>
            <a:lvl6pPr algn="ctr">
              <a:spcBef>
                <a:spcPts val="0"/>
              </a:spcBef>
              <a:spcAft>
                <a:spcPts val="0"/>
              </a:spcAft>
              <a:defRPr sz="1400" b="0" cap="all" baseline="0">
                <a:latin typeface="Consolas" panose="020B0609020204030204" pitchFamily="49" charset="0"/>
              </a:defRPr>
            </a:lvl6pPr>
            <a:lvl7pPr marL="0" indent="0" algn="ctr">
              <a:spcBef>
                <a:spcPts val="0"/>
              </a:spcBef>
              <a:spcAft>
                <a:spcPts val="0"/>
              </a:spcAft>
              <a:buNone/>
              <a:defRPr sz="1400" cap="all" baseline="0">
                <a:latin typeface="Consolas" panose="020B0609020204030204" pitchFamily="49" charset="0"/>
              </a:defRPr>
            </a:lvl7pPr>
            <a:lvl8pPr marL="0" indent="0" algn="ctr">
              <a:spcBef>
                <a:spcPts val="0"/>
              </a:spcBef>
              <a:spcAft>
                <a:spcPts val="0"/>
              </a:spcAft>
              <a:buNone/>
              <a:defRPr sz="1400" cap="all" baseline="0">
                <a:latin typeface="Consolas" panose="020B0609020204030204" pitchFamily="49" charset="0"/>
              </a:defRPr>
            </a:lvl8pPr>
            <a:lvl9pPr marL="0" indent="0" algn="ctr">
              <a:spcBef>
                <a:spcPts val="0"/>
              </a:spcBef>
              <a:spcAft>
                <a:spcPts val="0"/>
              </a:spcAft>
              <a:buNone/>
              <a:defRPr sz="1400" cap="all" baseline="0">
                <a:latin typeface="Consolas" panose="020B0609020204030204" pitchFamily="49" charset="0"/>
              </a:defRPr>
            </a:lvl9pPr>
          </a:lstStyle>
          <a:p>
            <a:pPr lvl="0"/>
            <a:r>
              <a:rPr lang="en-GB" dirty="0"/>
              <a:t>Eyebrow text</a:t>
            </a:r>
          </a:p>
        </p:txBody>
      </p:sp>
    </p:spTree>
    <p:extLst>
      <p:ext uri="{BB962C8B-B14F-4D97-AF65-F5344CB8AC3E}">
        <p14:creationId xmlns:p14="http://schemas.microsoft.com/office/powerpoint/2010/main" val="2278008394"/>
      </p:ext>
    </p:extLst>
  </p:cSld>
  <p:clrMapOvr>
    <a:overrideClrMapping bg1="dk1" tx1="lt1" bg2="dk2" tx2="lt1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orient="horz" pos="2340">
          <p15:clr>
            <a:srgbClr val="FBAE40"/>
          </p15:clr>
        </p15:guide>
        <p15:guide id="2" orient="horz" pos="2522">
          <p15:clr>
            <a:srgbClr val="FBAE40"/>
          </p15:clr>
        </p15:guide>
      </p15:sldGuideLst>
    </p:ext>
  </p:extLst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Mission Statement 2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ection Impact">
            <a:extLst>
              <a:ext uri="{FF2B5EF4-FFF2-40B4-BE49-F238E27FC236}">
                <a16:creationId xmlns:a16="http://schemas.microsoft.com/office/drawing/2014/main" id="{D085E88E-30E4-F741-5A5A-E8FB4872BFDA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Picture">
            <a:extLst>
              <a:ext uri="{FF2B5EF4-FFF2-40B4-BE49-F238E27FC236}">
                <a16:creationId xmlns:a16="http://schemas.microsoft.com/office/drawing/2014/main" id="{A9C25DFA-4CE9-F710-6C2D-2D6D1DF2C5EC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pic" sz="quarter" idx="10"/>
          </p:nvPr>
        </p:nvSpPr>
        <p:spPr>
          <a:xfrm>
            <a:off x="3528187" y="446722"/>
            <a:ext cx="5135690" cy="5961698"/>
          </a:xfrm>
          <a:custGeom>
            <a:avLst/>
            <a:gdLst>
              <a:gd name="connsiteX0" fmla="*/ 2519998 w 5135690"/>
              <a:gd name="connsiteY0" fmla="*/ 0 h 5961698"/>
              <a:gd name="connsiteX1" fmla="*/ 2615692 w 5135690"/>
              <a:gd name="connsiteY1" fmla="*/ 0 h 5961698"/>
              <a:gd name="connsiteX2" fmla="*/ 5135690 w 5135690"/>
              <a:gd name="connsiteY2" fmla="*/ 2519998 h 5961698"/>
              <a:gd name="connsiteX3" fmla="*/ 5135690 w 5135690"/>
              <a:gd name="connsiteY3" fmla="*/ 3441700 h 5961698"/>
              <a:gd name="connsiteX4" fmla="*/ 2615692 w 5135690"/>
              <a:gd name="connsiteY4" fmla="*/ 5961698 h 5961698"/>
              <a:gd name="connsiteX5" fmla="*/ 2519998 w 5135690"/>
              <a:gd name="connsiteY5" fmla="*/ 5961698 h 5961698"/>
              <a:gd name="connsiteX6" fmla="*/ 0 w 5135690"/>
              <a:gd name="connsiteY6" fmla="*/ 3441700 h 5961698"/>
              <a:gd name="connsiteX7" fmla="*/ 0 w 5135690"/>
              <a:gd name="connsiteY7" fmla="*/ 2519998 h 5961698"/>
              <a:gd name="connsiteX8" fmla="*/ 2519998 w 5135690"/>
              <a:gd name="connsiteY8" fmla="*/ 0 h 59616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135690" h="5961698">
                <a:moveTo>
                  <a:pt x="2519998" y="0"/>
                </a:moveTo>
                <a:lnTo>
                  <a:pt x="2615692" y="0"/>
                </a:lnTo>
                <a:cubicBezTo>
                  <a:pt x="4007449" y="0"/>
                  <a:pt x="5135690" y="1128241"/>
                  <a:pt x="5135690" y="2519998"/>
                </a:cubicBezTo>
                <a:lnTo>
                  <a:pt x="5135690" y="3441700"/>
                </a:lnTo>
                <a:cubicBezTo>
                  <a:pt x="5135690" y="4833457"/>
                  <a:pt x="4007449" y="5961698"/>
                  <a:pt x="2615692" y="5961698"/>
                </a:cubicBezTo>
                <a:lnTo>
                  <a:pt x="2519998" y="5961698"/>
                </a:lnTo>
                <a:cubicBezTo>
                  <a:pt x="1128242" y="5961698"/>
                  <a:pt x="0" y="4833457"/>
                  <a:pt x="0" y="3441700"/>
                </a:cubicBezTo>
                <a:lnTo>
                  <a:pt x="0" y="2519998"/>
                </a:lnTo>
                <a:cubicBezTo>
                  <a:pt x="0" y="1128242"/>
                  <a:pt x="1128242" y="0"/>
                  <a:pt x="2519998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2" name="Title">
            <a:extLst>
              <a:ext uri="{FF2B5EF4-FFF2-40B4-BE49-F238E27FC236}">
                <a16:creationId xmlns:a16="http://schemas.microsoft.com/office/drawing/2014/main" id="{279A8BE1-951B-EF1D-92FB-D4063EC7355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719263" y="2681103"/>
            <a:ext cx="8753475" cy="1495794"/>
          </a:xfrm>
        </p:spPr>
        <p:txBody>
          <a:bodyPr anchor="ctr" anchorCtr="0">
            <a:noAutofit/>
          </a:bodyPr>
          <a:lstStyle>
            <a:lvl1pPr algn="ctr">
              <a:defRPr sz="3600"/>
            </a:lvl1pPr>
          </a:lstStyle>
          <a:p>
            <a:r>
              <a:rPr lang="en-US" noProof="0"/>
              <a:t>Click to edit Master title style</a:t>
            </a:r>
            <a:endParaRPr lang="en-US" noProof="0" dirty="0"/>
          </a:p>
        </p:txBody>
      </p:sp>
      <p:grpSp>
        <p:nvGrpSpPr>
          <p:cNvPr id="3" name="Guidance">
            <a:extLst>
              <a:ext uri="{FF2B5EF4-FFF2-40B4-BE49-F238E27FC236}">
                <a16:creationId xmlns:a16="http://schemas.microsoft.com/office/drawing/2014/main" id="{0AA9D09C-DD38-1E6B-3D8B-1E1011994B7E}"/>
              </a:ext>
            </a:extLst>
          </p:cNvPr>
          <p:cNvGrpSpPr/>
          <p:nvPr userDrawn="1"/>
        </p:nvGrpSpPr>
        <p:grpSpPr>
          <a:xfrm>
            <a:off x="12472463" y="539750"/>
            <a:ext cx="1785257" cy="2359108"/>
            <a:chOff x="12472463" y="539750"/>
            <a:chExt cx="1785257" cy="2359108"/>
          </a:xfrm>
        </p:grpSpPr>
        <p:sp>
          <p:nvSpPr>
            <p:cNvPr id="5" name="Guidance">
              <a:extLst>
                <a:ext uri="{FF2B5EF4-FFF2-40B4-BE49-F238E27FC236}">
                  <a16:creationId xmlns:a16="http://schemas.microsoft.com/office/drawing/2014/main" id="{2DCFFC4C-32FE-C58A-C011-F51C802D8114}"/>
                </a:ext>
              </a:extLst>
            </p:cNvPr>
            <p:cNvSpPr txBox="1"/>
            <p:nvPr userDrawn="1"/>
          </p:nvSpPr>
          <p:spPr>
            <a:xfrm>
              <a:off x="12472463" y="539750"/>
              <a:ext cx="1785257" cy="397032"/>
            </a:xfrm>
            <a:prstGeom prst="rect">
              <a:avLst/>
            </a:prstGeom>
            <a:solidFill>
              <a:srgbClr val="003B44"/>
            </a:solidFill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lvl="0">
                <a:spcBef>
                  <a:spcPts val="600"/>
                </a:spcBef>
                <a:defRPr sz="1000"/>
              </a:lvl1pPr>
              <a:lvl2pPr marL="180000" lvl="1" indent="-180000">
                <a:spcBef>
                  <a:spcPts val="600"/>
                </a:spcBef>
                <a:defRPr sz="1000"/>
              </a:lvl2pPr>
              <a:lvl3pPr marL="360000" lvl="2" indent="-180000">
                <a:spcBef>
                  <a:spcPts val="600"/>
                </a:spcBef>
                <a:defRPr sz="1000"/>
              </a:lvl3pPr>
              <a:lvl4pPr marL="540000" lvl="3" indent="-180000">
                <a:spcBef>
                  <a:spcPts val="600"/>
                </a:spcBef>
                <a:defRPr sz="1000"/>
              </a:lvl4pPr>
              <a:lvl5pPr marL="180000" lvl="4" indent="-180000">
                <a:spcBef>
                  <a:spcPts val="600"/>
                </a:spcBef>
                <a:defRPr sz="1000"/>
              </a:lvl5pPr>
              <a:lvl6pPr marL="360000" lvl="5" indent="-180000">
                <a:spcBef>
                  <a:spcPts val="600"/>
                </a:spcBef>
                <a:defRPr sz="1000"/>
              </a:lvl6pPr>
              <a:lvl7pPr lvl="6">
                <a:spcBef>
                  <a:spcPts val="1200"/>
                </a:spcBef>
                <a:defRPr sz="1100"/>
              </a:lvl7pPr>
              <a:lvl8pPr lvl="7">
                <a:spcBef>
                  <a:spcPts val="600"/>
                </a:spcBef>
                <a:defRPr sz="1000"/>
              </a:lvl8pPr>
              <a:lvl9pPr lvl="8">
                <a:spcBef>
                  <a:spcPts val="600"/>
                </a:spcBef>
                <a:defRPr sz="1400"/>
              </a:lvl9pPr>
            </a:lstStyle>
            <a:p>
              <a:pPr lvl="6"/>
              <a:r>
                <a:rPr lang="en-GB" noProof="0" dirty="0">
                  <a:solidFill>
                    <a:srgbClr val="FFFFFF"/>
                  </a:solidFill>
                </a:rPr>
                <a:t>How to insert / change the background image</a:t>
              </a:r>
            </a:p>
          </p:txBody>
        </p:sp>
        <p:sp>
          <p:nvSpPr>
            <p:cNvPr id="6" name="Guidance">
              <a:extLst>
                <a:ext uri="{FF2B5EF4-FFF2-40B4-BE49-F238E27FC236}">
                  <a16:creationId xmlns:a16="http://schemas.microsoft.com/office/drawing/2014/main" id="{C533BF90-B9C2-9822-A22C-ACFFC040150E}"/>
                </a:ext>
              </a:extLst>
            </p:cNvPr>
            <p:cNvSpPr txBox="1"/>
            <p:nvPr userDrawn="1"/>
          </p:nvSpPr>
          <p:spPr>
            <a:xfrm>
              <a:off x="12472463" y="936782"/>
              <a:ext cx="1785257" cy="1962076"/>
            </a:xfrm>
            <a:prstGeom prst="rect">
              <a:avLst/>
            </a:prstGeom>
            <a:solidFill>
              <a:srgbClr val="F2F2EB"/>
            </a:solidFill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lvl="0">
                <a:spcBef>
                  <a:spcPts val="600"/>
                </a:spcBef>
                <a:defRPr sz="1000"/>
              </a:lvl1pPr>
              <a:lvl2pPr marL="180000" lvl="1" indent="-180000">
                <a:spcBef>
                  <a:spcPts val="600"/>
                </a:spcBef>
                <a:defRPr sz="1000"/>
              </a:lvl2pPr>
              <a:lvl3pPr marL="360000" lvl="2" indent="-180000">
                <a:spcBef>
                  <a:spcPts val="600"/>
                </a:spcBef>
                <a:defRPr sz="1000"/>
              </a:lvl3pPr>
              <a:lvl4pPr marL="540000" lvl="3" indent="-180000">
                <a:spcBef>
                  <a:spcPts val="600"/>
                </a:spcBef>
                <a:defRPr sz="1000"/>
              </a:lvl4pPr>
              <a:lvl5pPr marL="180000" lvl="4" indent="-180000">
                <a:spcBef>
                  <a:spcPts val="600"/>
                </a:spcBef>
                <a:defRPr sz="1000"/>
              </a:lvl5pPr>
              <a:lvl6pPr marL="360000" lvl="5" indent="-180000">
                <a:spcBef>
                  <a:spcPts val="600"/>
                </a:spcBef>
                <a:defRPr sz="1000"/>
              </a:lvl6pPr>
              <a:lvl7pPr lvl="6">
                <a:spcBef>
                  <a:spcPts val="1200"/>
                </a:spcBef>
                <a:defRPr sz="1100"/>
              </a:lvl7pPr>
              <a:lvl8pPr lvl="7">
                <a:spcBef>
                  <a:spcPts val="600"/>
                </a:spcBef>
                <a:defRPr sz="1000"/>
              </a:lvl8pPr>
              <a:lvl9pPr lvl="8">
                <a:spcBef>
                  <a:spcPts val="600"/>
                </a:spcBef>
                <a:defRPr sz="1400"/>
              </a:lvl9pPr>
            </a:lstStyle>
            <a:p>
              <a:pPr lvl="4"/>
              <a:r>
                <a:rPr lang="en-US" dirty="0">
                  <a:solidFill>
                    <a:srgbClr val="003B44"/>
                  </a:solidFill>
                </a:rPr>
                <a:t>Right Click the slide background and select Format Background</a:t>
              </a:r>
            </a:p>
            <a:p>
              <a:pPr lvl="4"/>
              <a:r>
                <a:rPr lang="en-US" noProof="0" dirty="0">
                  <a:solidFill>
                    <a:srgbClr val="003B44"/>
                  </a:solidFill>
                </a:rPr>
                <a:t>In the Fill section choose Picture or texture fill and select Insert &gt; From File</a:t>
              </a:r>
            </a:p>
            <a:p>
              <a:pPr lvl="4"/>
              <a:r>
                <a:rPr lang="en-US" noProof="0" dirty="0">
                  <a:solidFill>
                    <a:srgbClr val="003B44"/>
                  </a:solidFill>
                </a:rPr>
                <a:t>Browse to your image and choose Open</a:t>
              </a:r>
            </a:p>
            <a:p>
              <a:pPr lvl="7"/>
              <a:r>
                <a:rPr lang="en-US" noProof="0" dirty="0">
                  <a:solidFill>
                    <a:srgbClr val="003B44"/>
                  </a:solidFill>
                </a:rPr>
                <a:t>Note: the image will need to be pre-cropped to a 16:9 ratio.</a:t>
              </a:r>
            </a:p>
          </p:txBody>
        </p:sp>
      </p:grpSp>
      <p:grpSp>
        <p:nvGrpSpPr>
          <p:cNvPr id="7" name="Guidance">
            <a:extLst>
              <a:ext uri="{FF2B5EF4-FFF2-40B4-BE49-F238E27FC236}">
                <a16:creationId xmlns:a16="http://schemas.microsoft.com/office/drawing/2014/main" id="{2D2185F4-F66C-EFF6-FC18-521D4E14D768}"/>
              </a:ext>
            </a:extLst>
          </p:cNvPr>
          <p:cNvGrpSpPr/>
          <p:nvPr userDrawn="1"/>
        </p:nvGrpSpPr>
        <p:grpSpPr>
          <a:xfrm>
            <a:off x="12472463" y="2985801"/>
            <a:ext cx="1785257" cy="2497607"/>
            <a:chOff x="12472463" y="539750"/>
            <a:chExt cx="1785257" cy="2497607"/>
          </a:xfrm>
        </p:grpSpPr>
        <p:sp>
          <p:nvSpPr>
            <p:cNvPr id="8" name="Guidance">
              <a:extLst>
                <a:ext uri="{FF2B5EF4-FFF2-40B4-BE49-F238E27FC236}">
                  <a16:creationId xmlns:a16="http://schemas.microsoft.com/office/drawing/2014/main" id="{FAB0F596-6B2C-FA32-F177-1A0AFFF04C86}"/>
                </a:ext>
              </a:extLst>
            </p:cNvPr>
            <p:cNvSpPr txBox="1"/>
            <p:nvPr userDrawn="1"/>
          </p:nvSpPr>
          <p:spPr>
            <a:xfrm>
              <a:off x="12472463" y="539750"/>
              <a:ext cx="1785257" cy="397032"/>
            </a:xfrm>
            <a:prstGeom prst="rect">
              <a:avLst/>
            </a:prstGeom>
            <a:solidFill>
              <a:srgbClr val="003B44"/>
            </a:solidFill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lvl="0">
                <a:spcBef>
                  <a:spcPts val="600"/>
                </a:spcBef>
                <a:defRPr sz="1000"/>
              </a:lvl1pPr>
              <a:lvl2pPr marL="180000" lvl="1" indent="-180000">
                <a:spcBef>
                  <a:spcPts val="600"/>
                </a:spcBef>
                <a:defRPr sz="1000"/>
              </a:lvl2pPr>
              <a:lvl3pPr marL="360000" lvl="2" indent="-180000">
                <a:spcBef>
                  <a:spcPts val="600"/>
                </a:spcBef>
                <a:defRPr sz="1000"/>
              </a:lvl3pPr>
              <a:lvl4pPr marL="540000" lvl="3" indent="-180000">
                <a:spcBef>
                  <a:spcPts val="600"/>
                </a:spcBef>
                <a:defRPr sz="1000"/>
              </a:lvl4pPr>
              <a:lvl5pPr marL="180000" lvl="4" indent="-180000">
                <a:spcBef>
                  <a:spcPts val="600"/>
                </a:spcBef>
                <a:defRPr sz="1000"/>
              </a:lvl5pPr>
              <a:lvl6pPr marL="360000" lvl="5" indent="-180000">
                <a:spcBef>
                  <a:spcPts val="600"/>
                </a:spcBef>
                <a:defRPr sz="1000"/>
              </a:lvl6pPr>
              <a:lvl7pPr lvl="6">
                <a:spcBef>
                  <a:spcPts val="1200"/>
                </a:spcBef>
                <a:defRPr sz="1100"/>
              </a:lvl7pPr>
              <a:lvl8pPr lvl="7">
                <a:spcBef>
                  <a:spcPts val="600"/>
                </a:spcBef>
                <a:defRPr sz="1000"/>
              </a:lvl8pPr>
              <a:lvl9pPr lvl="8">
                <a:spcBef>
                  <a:spcPts val="600"/>
                </a:spcBef>
                <a:defRPr sz="1400"/>
              </a:lvl9pPr>
            </a:lstStyle>
            <a:p>
              <a:pPr lvl="6"/>
              <a:r>
                <a:rPr lang="en-GB" noProof="0" dirty="0">
                  <a:solidFill>
                    <a:srgbClr val="FFFFFF"/>
                  </a:solidFill>
                </a:rPr>
                <a:t>How to insert / change the </a:t>
              </a:r>
              <a:r>
                <a:rPr lang="en-GB" noProof="0" dirty="0" err="1">
                  <a:solidFill>
                    <a:srgbClr val="FFFFFF"/>
                  </a:solidFill>
                </a:rPr>
                <a:t>center</a:t>
              </a:r>
              <a:r>
                <a:rPr lang="en-GB" noProof="0" dirty="0">
                  <a:solidFill>
                    <a:srgbClr val="FFFFFF"/>
                  </a:solidFill>
                </a:rPr>
                <a:t> image</a:t>
              </a:r>
            </a:p>
          </p:txBody>
        </p:sp>
        <p:sp>
          <p:nvSpPr>
            <p:cNvPr id="9" name="Guidance">
              <a:extLst>
                <a:ext uri="{FF2B5EF4-FFF2-40B4-BE49-F238E27FC236}">
                  <a16:creationId xmlns:a16="http://schemas.microsoft.com/office/drawing/2014/main" id="{833E653D-1B90-2BB7-B73D-E744A7218760}"/>
                </a:ext>
              </a:extLst>
            </p:cNvPr>
            <p:cNvSpPr txBox="1"/>
            <p:nvPr userDrawn="1"/>
          </p:nvSpPr>
          <p:spPr>
            <a:xfrm>
              <a:off x="12472463" y="936782"/>
              <a:ext cx="1785257" cy="2100575"/>
            </a:xfrm>
            <a:prstGeom prst="rect">
              <a:avLst/>
            </a:prstGeom>
            <a:solidFill>
              <a:srgbClr val="F2F2EB"/>
            </a:solidFill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lvl="0">
                <a:spcBef>
                  <a:spcPts val="600"/>
                </a:spcBef>
                <a:defRPr sz="1000"/>
              </a:lvl1pPr>
              <a:lvl2pPr marL="180000" lvl="1" indent="-180000">
                <a:spcBef>
                  <a:spcPts val="600"/>
                </a:spcBef>
                <a:defRPr sz="1000"/>
              </a:lvl2pPr>
              <a:lvl3pPr marL="360000" lvl="2" indent="-180000">
                <a:spcBef>
                  <a:spcPts val="600"/>
                </a:spcBef>
                <a:defRPr sz="1000"/>
              </a:lvl3pPr>
              <a:lvl4pPr marL="540000" lvl="3" indent="-180000">
                <a:spcBef>
                  <a:spcPts val="600"/>
                </a:spcBef>
                <a:defRPr sz="1000"/>
              </a:lvl4pPr>
              <a:lvl5pPr marL="180000" lvl="4" indent="-180000">
                <a:spcBef>
                  <a:spcPts val="600"/>
                </a:spcBef>
                <a:defRPr sz="1000"/>
              </a:lvl5pPr>
              <a:lvl6pPr marL="360000" lvl="5" indent="-180000">
                <a:spcBef>
                  <a:spcPts val="600"/>
                </a:spcBef>
                <a:defRPr sz="1000"/>
              </a:lvl6pPr>
              <a:lvl7pPr lvl="6">
                <a:spcBef>
                  <a:spcPts val="1200"/>
                </a:spcBef>
                <a:defRPr sz="1100"/>
              </a:lvl7pPr>
              <a:lvl8pPr lvl="7">
                <a:spcBef>
                  <a:spcPts val="600"/>
                </a:spcBef>
                <a:defRPr sz="1000"/>
              </a:lvl8pPr>
              <a:lvl9pPr lvl="8">
                <a:spcBef>
                  <a:spcPts val="600"/>
                </a:spcBef>
                <a:defRPr sz="1400"/>
              </a:lvl9pPr>
            </a:lstStyle>
            <a:p>
              <a:pPr lvl="4"/>
              <a:r>
                <a:rPr lang="en-US" dirty="0">
                  <a:solidFill>
                    <a:srgbClr val="003B44"/>
                  </a:solidFill>
                </a:rPr>
                <a:t>Click the Insert Picture icon and select From Device</a:t>
              </a:r>
            </a:p>
            <a:p>
              <a:pPr lvl="4"/>
              <a:r>
                <a:rPr lang="en-US" noProof="0" dirty="0">
                  <a:solidFill>
                    <a:srgbClr val="003B44"/>
                  </a:solidFill>
                </a:rPr>
                <a:t>Browse to your image and choose Open</a:t>
              </a:r>
            </a:p>
            <a:p>
              <a:pPr lvl="4"/>
              <a:r>
                <a:rPr lang="en-US" noProof="0" dirty="0">
                  <a:solidFill>
                    <a:srgbClr val="003B44"/>
                  </a:solidFill>
                </a:rPr>
                <a:t>Use the Picture Format &gt; Crop tool to adjust the size/crop of the image</a:t>
              </a:r>
            </a:p>
            <a:p>
              <a:pPr lvl="4"/>
              <a:r>
                <a:rPr lang="en-US" noProof="0" dirty="0">
                  <a:solidFill>
                    <a:srgbClr val="003B44"/>
                  </a:solidFill>
                </a:rPr>
                <a:t>If you have accidentally moved the picture, select Home &gt; Reset to reset the slide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214173177"/>
      </p:ext>
    </p:extLst>
  </p:cSld>
  <p:clrMapOvr>
    <a:overrideClrMapping bg1="dk1" tx1="lt1" bg2="dk2" tx2="lt1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orient="horz" pos="2340">
          <p15:clr>
            <a:srgbClr val="FBAE40"/>
          </p15:clr>
        </p15:guide>
        <p15:guide id="2" orient="horz" pos="2522">
          <p15:clr>
            <a:srgbClr val="FBAE40"/>
          </p15:clr>
        </p15:guide>
      </p15:sldGuideLst>
    </p:ext>
  </p:extLst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nd page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ection Impact">
            <a:extLst>
              <a:ext uri="{FF2B5EF4-FFF2-40B4-BE49-F238E27FC236}">
                <a16:creationId xmlns:a16="http://schemas.microsoft.com/office/drawing/2014/main" id="{D085E88E-30E4-F741-5A5A-E8FB4872BFDA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Wiley logo">
            <a:extLst>
              <a:ext uri="{FF2B5EF4-FFF2-40B4-BE49-F238E27FC236}">
                <a16:creationId xmlns:a16="http://schemas.microsoft.com/office/drawing/2014/main" id="{3E6D3908-5751-98F5-19B4-BE878AEECB25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5376000" y="720000"/>
            <a:ext cx="1440000" cy="300000"/>
          </a:xfrm>
          <a:prstGeom prst="rect">
            <a:avLst/>
          </a:prstGeom>
        </p:spPr>
      </p:pic>
      <p:pic>
        <p:nvPicPr>
          <p:cNvPr id="5" name="Wiley symbol">
            <a:extLst>
              <a:ext uri="{FF2B5EF4-FFF2-40B4-BE49-F238E27FC236}">
                <a16:creationId xmlns:a16="http://schemas.microsoft.com/office/drawing/2014/main" id="{7D864E70-E11A-768C-235B-5FAD5AE2311D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5808000" y="5528156"/>
            <a:ext cx="576000" cy="619688"/>
          </a:xfrm>
          <a:prstGeom prst="rect">
            <a:avLst/>
          </a:prstGeom>
        </p:spPr>
      </p:pic>
      <p:sp>
        <p:nvSpPr>
          <p:cNvPr id="2" name="Title">
            <a:extLst>
              <a:ext uri="{FF2B5EF4-FFF2-40B4-BE49-F238E27FC236}">
                <a16:creationId xmlns:a16="http://schemas.microsoft.com/office/drawing/2014/main" id="{279A8BE1-951B-EF1D-92FB-D4063EC73556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908094" y="2681103"/>
            <a:ext cx="4375813" cy="1495794"/>
          </a:xfrm>
        </p:spPr>
        <p:txBody>
          <a:bodyPr anchor="ctr" anchorCtr="0">
            <a:noAutofit/>
          </a:bodyPr>
          <a:lstStyle>
            <a:lvl1pPr algn="ctr">
              <a:defRPr sz="6600"/>
            </a:lvl1pPr>
          </a:lstStyle>
          <a:p>
            <a:r>
              <a:rPr lang="en-US" dirty="0"/>
              <a:t>Click to edit</a:t>
            </a:r>
            <a:br>
              <a:rPr lang="en-US" dirty="0"/>
            </a:br>
            <a:r>
              <a:rPr lang="en-US" dirty="0"/>
              <a:t> Master title</a:t>
            </a:r>
            <a:br>
              <a:rPr lang="en-US" dirty="0"/>
            </a:br>
            <a:r>
              <a:rPr lang="en-US" dirty="0"/>
              <a:t>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45560559"/>
      </p:ext>
    </p:extLst>
  </p:cSld>
  <p:clrMapOvr>
    <a:overrideClrMapping bg1="dk1" tx1="lt1" bg2="dk2" tx2="lt1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orient="horz" pos="2340">
          <p15:clr>
            <a:srgbClr val="FBAE40"/>
          </p15:clr>
        </p15:guide>
        <p15:guide id="2" orient="horz" pos="2522">
          <p15:clr>
            <a:srgbClr val="FBAE40"/>
          </p15:clr>
        </p15:guide>
      </p15:sldGuideLst>
    </p:ext>
  </p:extLst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9F7310-3BAA-BB6E-586C-993D7FD6DFC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F9A9F1B-A81E-67E9-4D7C-1932268FFC7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A378E42-C9F1-F20A-DC74-A9DA24CD18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E2978C-EA0D-FD45-88A1-1BA5DD6C1E14}" type="datetimeFigureOut">
              <a:rPr lang="en-US" smtClean="0"/>
              <a:t>10/16/2025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61D5823-63E0-7CFC-504A-21B5A5CD80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9C8DC47-AEB0-D15D-A381-03DF53867F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1D9FB8-45AB-D145-950E-20CB58AB51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92967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 2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">
            <a:extLst>
              <a:ext uri="{FF2B5EF4-FFF2-40B4-BE49-F238E27FC236}">
                <a16:creationId xmlns:a16="http://schemas.microsoft.com/office/drawing/2014/main" id="{AD2934D3-F52A-D49B-455E-40B00337C5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9750" y="460376"/>
            <a:ext cx="11110912" cy="553997"/>
          </a:xfrm>
        </p:spPr>
        <p:txBody>
          <a:bodyPr>
            <a:noAutofit/>
          </a:bodyPr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Subtitle 1">
            <a:extLst>
              <a:ext uri="{FF2B5EF4-FFF2-40B4-BE49-F238E27FC236}">
                <a16:creationId xmlns:a16="http://schemas.microsoft.com/office/drawing/2014/main" id="{2DC76ADE-9D46-7364-260D-B5839273AC94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539750" y="1374373"/>
            <a:ext cx="11110913" cy="288000"/>
          </a:xfrm>
        </p:spPr>
        <p:txBody>
          <a:bodyPr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800"/>
              </a:spcBef>
              <a:spcAft>
                <a:spcPts val="300"/>
              </a:spcAft>
              <a:buClr>
                <a:schemeClr val="accent1"/>
              </a:buClr>
              <a:buFont typeface="Wingdings" panose="05000000000000000000" pitchFamily="2" charset="2"/>
              <a:buNone/>
              <a:defRPr sz="2000" b="0" kern="120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300"/>
              </a:spcAft>
              <a:buClr>
                <a:schemeClr val="accent1"/>
              </a:buClr>
              <a:buFontTx/>
              <a:buNone/>
              <a:defRPr sz="16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0" indent="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300"/>
              </a:spcAft>
              <a:buClr>
                <a:schemeClr val="accent1"/>
              </a:buClr>
              <a:buFont typeface="Wingdings" panose="05000000000000000000" pitchFamily="2" charset="2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Segoe UI Semibold" panose="020B0702040204020203" pitchFamily="34" charset="0"/>
              </a:defRPr>
            </a:lvl3pPr>
            <a:lvl4pPr marL="216000" indent="-216000" algn="l" defTabSz="914400" rtl="0" eaLnBrk="1" latinLnBrk="0" hangingPunct="1">
              <a:lnSpc>
                <a:spcPct val="90000"/>
              </a:lnSpc>
              <a:spcBef>
                <a:spcPts val="600"/>
              </a:spcBef>
              <a:spcAft>
                <a:spcPts val="30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Segoe UI" panose="020B0502040204020203" pitchFamily="34" charset="0"/>
              </a:defRPr>
            </a:lvl4pPr>
            <a:lvl5pPr marL="432000" indent="-216000" algn="l" defTabSz="914400" rtl="0" eaLnBrk="1" latinLnBrk="0" hangingPunct="1">
              <a:lnSpc>
                <a:spcPct val="90000"/>
              </a:lnSpc>
              <a:spcBef>
                <a:spcPts val="600"/>
              </a:spcBef>
              <a:spcAft>
                <a:spcPts val="300"/>
              </a:spcAft>
              <a:buClr>
                <a:schemeClr val="tx2"/>
              </a:buClr>
              <a:buSzPct val="120000"/>
              <a:buFont typeface="Segoe UI" panose="020B0502040204020203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Segoe UI" panose="020B0502040204020203" pitchFamily="34" charset="0"/>
              </a:defRPr>
            </a:lvl5pPr>
            <a:lvl6pPr marL="648000" indent="-216000" algn="l" defTabSz="914400" rtl="0" eaLnBrk="1" latinLnBrk="0" hangingPunct="1">
              <a:lnSpc>
                <a:spcPct val="90000"/>
              </a:lnSpc>
              <a:spcBef>
                <a:spcPts val="600"/>
              </a:spcBef>
              <a:spcAft>
                <a:spcPts val="30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Segoe UI" panose="020B0502040204020203" pitchFamily="34" charset="0"/>
              </a:defRPr>
            </a:lvl6pPr>
            <a:lvl7pPr marL="216000" indent="-216000" algn="l" defTabSz="914400" rtl="0" eaLnBrk="1" latinLnBrk="0" hangingPunct="1">
              <a:lnSpc>
                <a:spcPct val="90000"/>
              </a:lnSpc>
              <a:spcBef>
                <a:spcPts val="600"/>
              </a:spcBef>
              <a:spcAft>
                <a:spcPts val="300"/>
              </a:spcAft>
              <a:buClrTx/>
              <a:buFont typeface="+mj-lt"/>
              <a:buAutoNum type="arabicPeriod"/>
              <a:defRPr sz="1600" b="0" kern="1200">
                <a:solidFill>
                  <a:schemeClr val="tx1"/>
                </a:solidFill>
                <a:latin typeface="+mn-lt"/>
                <a:ea typeface="+mn-ea"/>
                <a:cs typeface="Segoe UI" panose="020B0502040204020203" pitchFamily="34" charset="0"/>
              </a:defRPr>
            </a:lvl7pPr>
            <a:lvl8pPr marL="432000" indent="-216000" algn="l" defTabSz="914400" rtl="0" eaLnBrk="1" latinLnBrk="0" hangingPunct="1">
              <a:lnSpc>
                <a:spcPct val="90000"/>
              </a:lnSpc>
              <a:spcBef>
                <a:spcPts val="600"/>
              </a:spcBef>
              <a:spcAft>
                <a:spcPts val="300"/>
              </a:spcAft>
              <a:buClrTx/>
              <a:buFont typeface="+mj-lt"/>
              <a:buAutoNum type="alphaLcPeriod"/>
              <a:defRPr sz="16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0" indent="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Font typeface="Wingdings" panose="05000000000000000000" pitchFamily="2" charset="2"/>
              <a:buNone/>
              <a:defRPr sz="2800" b="0" kern="1200">
                <a:solidFill>
                  <a:schemeClr val="tx2"/>
                </a:solidFill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defRPr>
            </a:lvl9pPr>
          </a:lstStyle>
          <a:p>
            <a:r>
              <a:rPr lang="en-US" dirty="0"/>
              <a:t>Meeting name and date</a:t>
            </a:r>
          </a:p>
        </p:txBody>
      </p:sp>
      <p:sp>
        <p:nvSpPr>
          <p:cNvPr id="8" name="Agenda Table Placeholder">
            <a:extLst>
              <a:ext uri="{FF2B5EF4-FFF2-40B4-BE49-F238E27FC236}">
                <a16:creationId xmlns:a16="http://schemas.microsoft.com/office/drawing/2014/main" id="{F685F0FF-5995-39D3-E621-47FCCDDEFD7A}"/>
              </a:ext>
            </a:extLst>
          </p:cNvPr>
          <p:cNvSpPr>
            <a:spLocks noGrp="1"/>
          </p:cNvSpPr>
          <p:nvPr>
            <p:ph type="tbl" sz="quarter" idx="21"/>
          </p:nvPr>
        </p:nvSpPr>
        <p:spPr>
          <a:xfrm>
            <a:off x="539749" y="1949450"/>
            <a:ext cx="7312025" cy="3813000"/>
          </a:xfrm>
        </p:spPr>
        <p:txBody>
          <a:bodyPr/>
          <a:lstStyle/>
          <a:p>
            <a:r>
              <a:rPr lang="en-US"/>
              <a:t>Click icon to add table</a:t>
            </a:r>
            <a:endParaRPr lang="en-US" dirty="0"/>
          </a:p>
        </p:txBody>
      </p:sp>
      <p:sp>
        <p:nvSpPr>
          <p:cNvPr id="4" name="Picture Placeholder 1">
            <a:extLst>
              <a:ext uri="{FF2B5EF4-FFF2-40B4-BE49-F238E27FC236}">
                <a16:creationId xmlns:a16="http://schemas.microsoft.com/office/drawing/2014/main" id="{3DDAF4EA-E54C-DB03-EE08-BAFE9D0895D2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8139113" y="1964097"/>
            <a:ext cx="3511549" cy="3813000"/>
          </a:xfrm>
          <a:prstGeom prst="roundRect">
            <a:avLst>
              <a:gd name="adj" fmla="val 3588"/>
            </a:avLst>
          </a:prstGeom>
          <a:solidFill>
            <a:schemeClr val="bg1"/>
          </a:solidFill>
        </p:spPr>
        <p:txBody>
          <a:bodyPr lIns="108000" tIns="90000" rIns="108000" bIns="72000"/>
          <a:lstStyle>
            <a:lvl1pPr>
              <a:defRPr/>
            </a:lvl1pPr>
          </a:lstStyle>
          <a:p>
            <a:r>
              <a:rPr lang="en-US"/>
              <a:t>Click icon to add picture</a:t>
            </a:r>
            <a:endParaRPr lang="en-GB" dirty="0"/>
          </a:p>
        </p:txBody>
      </p:sp>
      <p:sp>
        <p:nvSpPr>
          <p:cNvPr id="9" name="Footer Placeholder">
            <a:extLst>
              <a:ext uri="{FF2B5EF4-FFF2-40B4-BE49-F238E27FC236}">
                <a16:creationId xmlns:a16="http://schemas.microsoft.com/office/drawing/2014/main" id="{5F3D0E3E-2F1F-9E98-2438-6B8FE7F953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To Insert document name go to Insert &gt; Header &amp; Footer</a:t>
            </a:r>
            <a:endParaRPr lang="en-GB" dirty="0"/>
          </a:p>
        </p:txBody>
      </p:sp>
      <p:sp>
        <p:nvSpPr>
          <p:cNvPr id="10" name="Slide Number Placeholder">
            <a:extLst>
              <a:ext uri="{FF2B5EF4-FFF2-40B4-BE49-F238E27FC236}">
                <a16:creationId xmlns:a16="http://schemas.microsoft.com/office/drawing/2014/main" id="{41D50472-7EE8-2C69-BFB8-3EAF16D053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A0B1D3-1885-42CB-AC73-9FFCE49556F9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2" name="Date Placeholder">
            <a:extLst>
              <a:ext uri="{FF2B5EF4-FFF2-40B4-BE49-F238E27FC236}">
                <a16:creationId xmlns:a16="http://schemas.microsoft.com/office/drawing/2014/main" id="{01363D0C-D422-ADD9-2917-B00234C1311B}"/>
              </a:ext>
            </a:extLst>
          </p:cNvPr>
          <p:cNvSpPr>
            <a:spLocks noGrp="1"/>
          </p:cNvSpPr>
          <p:nvPr>
            <p:ph type="dt" sz="half" idx="20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9701072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/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- Simp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">
            <a:extLst>
              <a:ext uri="{FF2B5EF4-FFF2-40B4-BE49-F238E27FC236}">
                <a16:creationId xmlns:a16="http://schemas.microsoft.com/office/drawing/2014/main" id="{AD2934D3-F52A-D49B-455E-40B00337C5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5" name="Content Placeholder 1">
            <a:extLst>
              <a:ext uri="{FF2B5EF4-FFF2-40B4-BE49-F238E27FC236}">
                <a16:creationId xmlns:a16="http://schemas.microsoft.com/office/drawing/2014/main" id="{4081F339-80F9-913A-E9F6-4C49EBD4793F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539750" y="1373187"/>
            <a:ext cx="11110913" cy="440391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9" name="Footer Placeholder">
            <a:extLst>
              <a:ext uri="{FF2B5EF4-FFF2-40B4-BE49-F238E27FC236}">
                <a16:creationId xmlns:a16="http://schemas.microsoft.com/office/drawing/2014/main" id="{5F3D0E3E-2F1F-9E98-2438-6B8FE7F953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To Insert document name go to Insert &gt; Header &amp; Footer</a:t>
            </a:r>
            <a:endParaRPr lang="en-GB" dirty="0"/>
          </a:p>
        </p:txBody>
      </p:sp>
      <p:sp>
        <p:nvSpPr>
          <p:cNvPr id="10" name="Slide Number Placeholder">
            <a:extLst>
              <a:ext uri="{FF2B5EF4-FFF2-40B4-BE49-F238E27FC236}">
                <a16:creationId xmlns:a16="http://schemas.microsoft.com/office/drawing/2014/main" id="{41D50472-7EE8-2C69-BFB8-3EAF16D053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A0B1D3-1885-42CB-AC73-9FFCE49556F9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2" name="Date Placeholder">
            <a:extLst>
              <a:ext uri="{FF2B5EF4-FFF2-40B4-BE49-F238E27FC236}">
                <a16:creationId xmlns:a16="http://schemas.microsoft.com/office/drawing/2014/main" id="{C2E8BF39-1797-2CF1-2B8B-E06B45485629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8844858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204" userDrawn="1">
          <p15:clr>
            <a:srgbClr val="FBAE40"/>
          </p15:clr>
        </p15:guide>
        <p15:guide id="2" orient="horz" pos="2386" userDrawn="1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Footn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">
            <a:extLst>
              <a:ext uri="{FF2B5EF4-FFF2-40B4-BE49-F238E27FC236}">
                <a16:creationId xmlns:a16="http://schemas.microsoft.com/office/drawing/2014/main" id="{AD2934D3-F52A-D49B-455E-40B00337C5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5" name="Content Placeholder 1">
            <a:extLst>
              <a:ext uri="{FF2B5EF4-FFF2-40B4-BE49-F238E27FC236}">
                <a16:creationId xmlns:a16="http://schemas.microsoft.com/office/drawing/2014/main" id="{4081F339-80F9-913A-E9F6-4C49EBD4793F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539750" y="1373187"/>
            <a:ext cx="11110913" cy="440391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15" name="Footnotes">
            <a:extLst>
              <a:ext uri="{FF2B5EF4-FFF2-40B4-BE49-F238E27FC236}">
                <a16:creationId xmlns:a16="http://schemas.microsoft.com/office/drawing/2014/main" id="{1D0678EF-E4AB-2B12-7E1C-5A3285AA1685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39750" y="5900738"/>
            <a:ext cx="7312025" cy="230232"/>
          </a:xfrm>
        </p:spPr>
        <p:txBody>
          <a:bodyPr anchor="b" anchorCtr="0"/>
          <a:lstStyle>
            <a:lvl1pPr marL="144000" indent="-144000">
              <a:spcBef>
                <a:spcPts val="0"/>
              </a:spcBef>
              <a:spcAft>
                <a:spcPts val="0"/>
              </a:spcAft>
              <a:buClrTx/>
              <a:buFont typeface="+mj-lt"/>
              <a:buAutoNum type="arabicPeriod"/>
              <a:defRPr sz="800" b="0">
                <a:solidFill>
                  <a:schemeClr val="tx1"/>
                </a:solidFill>
                <a:latin typeface="+mn-lt"/>
              </a:defRPr>
            </a:lvl1pPr>
            <a:lvl2pPr marL="144000" indent="-144000">
              <a:spcBef>
                <a:spcPts val="0"/>
              </a:spcBef>
              <a:spcAft>
                <a:spcPts val="0"/>
              </a:spcAft>
              <a:buClrTx/>
              <a:buFont typeface="+mj-lt"/>
              <a:buAutoNum type="alphaLcPeriod"/>
              <a:defRPr sz="800" b="0">
                <a:solidFill>
                  <a:schemeClr val="tx1"/>
                </a:solidFill>
                <a:latin typeface="+mn-lt"/>
              </a:defRPr>
            </a:lvl2pPr>
            <a:lvl3pPr marL="144000" indent="-144000">
              <a:spcBef>
                <a:spcPts val="0"/>
              </a:spcBef>
              <a:spcAft>
                <a:spcPts val="0"/>
              </a:spcAft>
              <a:buClrTx/>
              <a:buFont typeface="+mj-lt"/>
              <a:buAutoNum type="romanLcPeriod"/>
              <a:defRPr sz="800" b="0">
                <a:solidFill>
                  <a:schemeClr val="tx1"/>
                </a:solidFill>
                <a:latin typeface="+mn-lt"/>
              </a:defRPr>
            </a:lvl3pPr>
            <a:lvl4pPr marL="144000" indent="-144000">
              <a:spcBef>
                <a:spcPts val="0"/>
              </a:spcBef>
              <a:spcAft>
                <a:spcPts val="0"/>
              </a:spcAft>
              <a:buClrTx/>
              <a:buFont typeface="+mj-lt"/>
              <a:buAutoNum type="arabicPeriod"/>
              <a:defRPr sz="800" b="0">
                <a:solidFill>
                  <a:schemeClr val="tx1"/>
                </a:solidFill>
                <a:latin typeface="+mn-lt"/>
              </a:defRPr>
            </a:lvl4pPr>
            <a:lvl5pPr marL="144000" indent="-144000">
              <a:spcBef>
                <a:spcPts val="0"/>
              </a:spcBef>
              <a:spcAft>
                <a:spcPts val="0"/>
              </a:spcAft>
              <a:buClrTx/>
              <a:buFont typeface="+mj-lt"/>
              <a:buAutoNum type="alphaLcPeriod"/>
              <a:defRPr sz="800" b="0">
                <a:solidFill>
                  <a:schemeClr val="tx1"/>
                </a:solidFill>
                <a:latin typeface="+mn-lt"/>
              </a:defRPr>
            </a:lvl5pPr>
            <a:lvl6pPr marL="144000" indent="-144000">
              <a:spcBef>
                <a:spcPts val="0"/>
              </a:spcBef>
              <a:spcAft>
                <a:spcPts val="0"/>
              </a:spcAft>
              <a:buClrTx/>
              <a:buFont typeface="+mj-lt"/>
              <a:buAutoNum type="romanLcPeriod"/>
              <a:defRPr sz="800" b="0">
                <a:solidFill>
                  <a:schemeClr val="tx1"/>
                </a:solidFill>
                <a:latin typeface="+mn-lt"/>
              </a:defRPr>
            </a:lvl6pPr>
            <a:lvl7pPr marL="144000" indent="-144000">
              <a:spcBef>
                <a:spcPts val="0"/>
              </a:spcBef>
              <a:spcAft>
                <a:spcPts val="0"/>
              </a:spcAft>
              <a:buClrTx/>
              <a:buFont typeface="+mj-lt"/>
              <a:buAutoNum type="arabicPeriod"/>
              <a:defRPr sz="800" b="0">
                <a:solidFill>
                  <a:schemeClr val="tx1"/>
                </a:solidFill>
                <a:latin typeface="+mn-lt"/>
              </a:defRPr>
            </a:lvl7pPr>
            <a:lvl8pPr marL="144000" indent="-144000">
              <a:spcBef>
                <a:spcPts val="0"/>
              </a:spcBef>
              <a:spcAft>
                <a:spcPts val="0"/>
              </a:spcAft>
              <a:buClrTx/>
              <a:buFont typeface="+mj-lt"/>
              <a:buAutoNum type="alphaLcPeriod"/>
              <a:defRPr sz="800" b="0">
                <a:solidFill>
                  <a:schemeClr val="tx1"/>
                </a:solidFill>
                <a:latin typeface="+mn-lt"/>
              </a:defRPr>
            </a:lvl8pPr>
            <a:lvl9pPr marL="144000" indent="-144000">
              <a:spcBef>
                <a:spcPts val="0"/>
              </a:spcBef>
              <a:spcAft>
                <a:spcPts val="0"/>
              </a:spcAft>
              <a:buClrTx/>
              <a:buFont typeface="+mj-lt"/>
              <a:buAutoNum type="romanLcPeriod"/>
              <a:defRPr sz="800" b="0">
                <a:solidFill>
                  <a:schemeClr val="tx1"/>
                </a:solidFill>
                <a:latin typeface="+mn-lt"/>
              </a:defRPr>
            </a:lvl9pPr>
          </a:lstStyle>
          <a:p>
            <a:pPr lvl="0"/>
            <a:r>
              <a:rPr lang="en-GB" dirty="0"/>
              <a:t>Click to add footnote.</a:t>
            </a:r>
          </a:p>
        </p:txBody>
      </p:sp>
      <p:sp>
        <p:nvSpPr>
          <p:cNvPr id="9" name="Footer Placeholder">
            <a:extLst>
              <a:ext uri="{FF2B5EF4-FFF2-40B4-BE49-F238E27FC236}">
                <a16:creationId xmlns:a16="http://schemas.microsoft.com/office/drawing/2014/main" id="{5F3D0E3E-2F1F-9E98-2438-6B8FE7F953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To Insert document name go to Insert &gt; Header &amp; Footer</a:t>
            </a:r>
            <a:endParaRPr lang="en-GB" dirty="0"/>
          </a:p>
        </p:txBody>
      </p:sp>
      <p:sp>
        <p:nvSpPr>
          <p:cNvPr id="10" name="Slide Number Placeholder">
            <a:extLst>
              <a:ext uri="{FF2B5EF4-FFF2-40B4-BE49-F238E27FC236}">
                <a16:creationId xmlns:a16="http://schemas.microsoft.com/office/drawing/2014/main" id="{41D50472-7EE8-2C69-BFB8-3EAF16D053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A0B1D3-1885-42CB-AC73-9FFCE49556F9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2" name="Date Placeholder">
            <a:extLst>
              <a:ext uri="{FF2B5EF4-FFF2-40B4-BE49-F238E27FC236}">
                <a16:creationId xmlns:a16="http://schemas.microsoft.com/office/drawing/2014/main" id="{C1B61810-209B-147C-6F72-3B408FBCF342}"/>
              </a:ext>
            </a:extLst>
          </p:cNvPr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3181597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204" userDrawn="1">
          <p15:clr>
            <a:srgbClr val="FBAE40"/>
          </p15:clr>
        </p15:guide>
        <p15:guide id="2" orient="horz" pos="2386" userDrawn="1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26" Type="http://schemas.openxmlformats.org/officeDocument/2006/relationships/slideLayout" Target="../slideLayouts/slideLayout26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slideLayout" Target="../slideLayouts/slideLayout42.xml"/><Relationship Id="rId47" Type="http://schemas.openxmlformats.org/officeDocument/2006/relationships/slideLayout" Target="../slideLayouts/slideLayout47.xml"/><Relationship Id="rId50" Type="http://schemas.openxmlformats.org/officeDocument/2006/relationships/slideLayout" Target="../slideLayouts/slideLayout50.xml"/><Relationship Id="rId55" Type="http://schemas.openxmlformats.org/officeDocument/2006/relationships/slideLayout" Target="../slideLayouts/slideLayout55.xml"/><Relationship Id="rId63" Type="http://schemas.openxmlformats.org/officeDocument/2006/relationships/slideLayout" Target="../slideLayouts/slideLayout6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9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45" Type="http://schemas.openxmlformats.org/officeDocument/2006/relationships/slideLayout" Target="../slideLayouts/slideLayout45.xml"/><Relationship Id="rId53" Type="http://schemas.openxmlformats.org/officeDocument/2006/relationships/slideLayout" Target="../slideLayouts/slideLayout53.xml"/><Relationship Id="rId58" Type="http://schemas.openxmlformats.org/officeDocument/2006/relationships/slideLayout" Target="../slideLayouts/slideLayout58.xml"/><Relationship Id="rId66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61" Type="http://schemas.openxmlformats.org/officeDocument/2006/relationships/slideLayout" Target="../slideLayouts/slideLayout61.xml"/><Relationship Id="rId19" Type="http://schemas.openxmlformats.org/officeDocument/2006/relationships/slideLayout" Target="../slideLayouts/slideLayout1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slideLayout" Target="../slideLayouts/slideLayout43.xml"/><Relationship Id="rId48" Type="http://schemas.openxmlformats.org/officeDocument/2006/relationships/slideLayout" Target="../slideLayouts/slideLayout48.xml"/><Relationship Id="rId56" Type="http://schemas.openxmlformats.org/officeDocument/2006/relationships/slideLayout" Target="../slideLayouts/slideLayout56.xml"/><Relationship Id="rId64" Type="http://schemas.openxmlformats.org/officeDocument/2006/relationships/slideLayout" Target="../slideLayouts/slideLayout64.xml"/><Relationship Id="rId8" Type="http://schemas.openxmlformats.org/officeDocument/2006/relationships/slideLayout" Target="../slideLayouts/slideLayout8.xml"/><Relationship Id="rId51" Type="http://schemas.openxmlformats.org/officeDocument/2006/relationships/slideLayout" Target="../slideLayouts/slideLayout51.xml"/><Relationship Id="rId3" Type="http://schemas.openxmlformats.org/officeDocument/2006/relationships/slideLayout" Target="../slideLayouts/slideLayout3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46" Type="http://schemas.openxmlformats.org/officeDocument/2006/relationships/slideLayout" Target="../slideLayouts/slideLayout46.xml"/><Relationship Id="rId59" Type="http://schemas.openxmlformats.org/officeDocument/2006/relationships/slideLayout" Target="../slideLayouts/slideLayout59.xml"/><Relationship Id="rId67" Type="http://schemas.openxmlformats.org/officeDocument/2006/relationships/image" Target="../media/image2.svg"/><Relationship Id="rId20" Type="http://schemas.openxmlformats.org/officeDocument/2006/relationships/slideLayout" Target="../slideLayouts/slideLayout20.xml"/><Relationship Id="rId41" Type="http://schemas.openxmlformats.org/officeDocument/2006/relationships/slideLayout" Target="../slideLayouts/slideLayout41.xml"/><Relationship Id="rId54" Type="http://schemas.openxmlformats.org/officeDocument/2006/relationships/slideLayout" Target="../slideLayouts/slideLayout54.xml"/><Relationship Id="rId62" Type="http://schemas.openxmlformats.org/officeDocument/2006/relationships/slideLayout" Target="../slideLayouts/slideLayout6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49" Type="http://schemas.openxmlformats.org/officeDocument/2006/relationships/slideLayout" Target="../slideLayouts/slideLayout49.xml"/><Relationship Id="rId57" Type="http://schemas.openxmlformats.org/officeDocument/2006/relationships/slideLayout" Target="../slideLayouts/slideLayout57.xml"/><Relationship Id="rId10" Type="http://schemas.openxmlformats.org/officeDocument/2006/relationships/slideLayout" Target="../slideLayouts/slideLayout10.xml"/><Relationship Id="rId31" Type="http://schemas.openxmlformats.org/officeDocument/2006/relationships/slideLayout" Target="../slideLayouts/slideLayout31.xml"/><Relationship Id="rId44" Type="http://schemas.openxmlformats.org/officeDocument/2006/relationships/slideLayout" Target="../slideLayouts/slideLayout44.xml"/><Relationship Id="rId52" Type="http://schemas.openxmlformats.org/officeDocument/2006/relationships/slideLayout" Target="../slideLayouts/slideLayout52.xml"/><Relationship Id="rId60" Type="http://schemas.openxmlformats.org/officeDocument/2006/relationships/slideLayout" Target="../slideLayouts/slideLayout60.xml"/><Relationship Id="rId65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9" Type="http://schemas.openxmlformats.org/officeDocument/2006/relationships/slideLayout" Target="../slideLayouts/slideLayout3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">
            <a:extLst>
              <a:ext uri="{FF2B5EF4-FFF2-40B4-BE49-F238E27FC236}">
                <a16:creationId xmlns:a16="http://schemas.microsoft.com/office/drawing/2014/main" id="{33325104-6481-A36A-A88B-F4552FE8B2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9751" y="460375"/>
            <a:ext cx="11110912" cy="553997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Text Placeholder">
            <a:extLst>
              <a:ext uri="{FF2B5EF4-FFF2-40B4-BE49-F238E27FC236}">
                <a16:creationId xmlns:a16="http://schemas.microsoft.com/office/drawing/2014/main" id="{82C1F38D-C454-C008-98FF-776DFF553C6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39750" y="1373188"/>
            <a:ext cx="11110913" cy="440391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 – bullet</a:t>
            </a:r>
          </a:p>
          <a:p>
            <a:pPr lvl="2"/>
            <a:r>
              <a:rPr lang="en-US" dirty="0"/>
              <a:t>Third level – bullet</a:t>
            </a:r>
          </a:p>
          <a:p>
            <a:pPr lvl="3"/>
            <a:r>
              <a:rPr lang="en-US" dirty="0"/>
              <a:t>Fourth level – bullet</a:t>
            </a:r>
          </a:p>
          <a:p>
            <a:pPr lvl="4"/>
            <a:r>
              <a:rPr lang="en-US" dirty="0"/>
              <a:t>Fifth level – number</a:t>
            </a:r>
          </a:p>
          <a:p>
            <a:pPr lvl="5"/>
            <a:r>
              <a:rPr lang="en-US" dirty="0"/>
              <a:t>Sixth level – alpha</a:t>
            </a:r>
          </a:p>
          <a:p>
            <a:pPr lvl="6"/>
            <a:r>
              <a:rPr lang="en-US" dirty="0"/>
              <a:t>Seventh level – heading 1</a:t>
            </a:r>
          </a:p>
          <a:p>
            <a:pPr lvl="7"/>
            <a:r>
              <a:rPr lang="en-US" dirty="0"/>
              <a:t>Eighth level – heading 2</a:t>
            </a:r>
          </a:p>
          <a:p>
            <a:pPr lvl="8"/>
            <a:r>
              <a:rPr lang="en-US" dirty="0"/>
              <a:t>Ninth level – pull-out</a:t>
            </a:r>
          </a:p>
        </p:txBody>
      </p:sp>
      <p:sp>
        <p:nvSpPr>
          <p:cNvPr id="5" name="Footer Placeholder">
            <a:extLst>
              <a:ext uri="{FF2B5EF4-FFF2-40B4-BE49-F238E27FC236}">
                <a16:creationId xmlns:a16="http://schemas.microsoft.com/office/drawing/2014/main" id="{5BAF96CC-56D3-FD3B-FC74-1291F7568CD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238875" y="6410450"/>
            <a:ext cx="4835788" cy="216000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algn="r">
              <a:defRPr sz="900" cap="all" baseline="0">
                <a:solidFill>
                  <a:schemeClr val="tx1"/>
                </a:solidFill>
                <a:latin typeface="Consolas" panose="020B0609020204030204" pitchFamily="49" charset="0"/>
              </a:defRPr>
            </a:lvl1pPr>
          </a:lstStyle>
          <a:p>
            <a:r>
              <a:rPr lang="en-GB" dirty="0"/>
              <a:t>To Insert document name go to Insert &gt; Header &amp; Footer</a:t>
            </a:r>
          </a:p>
        </p:txBody>
      </p:sp>
      <p:sp>
        <p:nvSpPr>
          <p:cNvPr id="6" name="Slide Number Placeholder">
            <a:extLst>
              <a:ext uri="{FF2B5EF4-FFF2-40B4-BE49-F238E27FC236}">
                <a16:creationId xmlns:a16="http://schemas.microsoft.com/office/drawing/2014/main" id="{9DDA7B1A-F032-2B92-EB35-FC81B634FC5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362663" y="6410451"/>
            <a:ext cx="288000" cy="216000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algn="r">
              <a:defRPr sz="900" cap="all" baseline="0">
                <a:solidFill>
                  <a:schemeClr val="tx1"/>
                </a:solidFill>
                <a:latin typeface="Consolas" panose="020B0609020204030204" pitchFamily="49" charset="0"/>
              </a:defRPr>
            </a:lvl1pPr>
          </a:lstStyle>
          <a:p>
            <a:fld id="{C2A0B1D3-1885-42CB-AC73-9FFCE49556F9}" type="slidenum">
              <a:rPr lang="en-GB" smtClean="0"/>
              <a:pPr/>
              <a:t>‹#›</a:t>
            </a:fld>
            <a:endParaRPr lang="en-GB" dirty="0"/>
          </a:p>
        </p:txBody>
      </p:sp>
      <p:pic>
        <p:nvPicPr>
          <p:cNvPr id="23" name="Wiley logo">
            <a:extLst>
              <a:ext uri="{FF2B5EF4-FFF2-40B4-BE49-F238E27FC236}">
                <a16:creationId xmlns:a16="http://schemas.microsoft.com/office/drawing/2014/main" id="{3BDAA5FA-A7AF-8222-C354-9B203EA6CFB7}"/>
              </a:ext>
            </a:extLst>
          </p:cNvPr>
          <p:cNvPicPr>
            <a:picLocks noChangeAspect="1"/>
          </p:cNvPicPr>
          <p:nvPr userDrawn="1"/>
        </p:nvPicPr>
        <p:blipFill>
          <a:blip r:embed="rId66">
            <a:extLst>
              <a:ext uri="{96DAC541-7B7A-43D3-8B79-37D633B846F1}">
                <asvg:svgBlip xmlns:asvg="http://schemas.microsoft.com/office/drawing/2016/SVG/main" r:embed="rId67"/>
              </a:ext>
            </a:extLst>
          </a:blip>
          <a:stretch>
            <a:fillRect/>
          </a:stretch>
        </p:blipFill>
        <p:spPr>
          <a:xfrm>
            <a:off x="539751" y="6410450"/>
            <a:ext cx="898560" cy="187200"/>
          </a:xfrm>
          <a:prstGeom prst="rect">
            <a:avLst/>
          </a:prstGeom>
        </p:spPr>
      </p:pic>
      <p:sp>
        <p:nvSpPr>
          <p:cNvPr id="24" name="PROPRIETARY &amp; CONFIDENTIAL">
            <a:extLst>
              <a:ext uri="{FF2B5EF4-FFF2-40B4-BE49-F238E27FC236}">
                <a16:creationId xmlns:a16="http://schemas.microsoft.com/office/drawing/2014/main" id="{8E0860AA-92BC-7125-3013-DCBD5433A902}"/>
              </a:ext>
            </a:extLst>
          </p:cNvPr>
          <p:cNvSpPr txBox="1">
            <a:spLocks/>
          </p:cNvSpPr>
          <p:nvPr userDrawn="1"/>
        </p:nvSpPr>
        <p:spPr>
          <a:xfrm>
            <a:off x="1871998" y="6410450"/>
            <a:ext cx="1702258" cy="216000"/>
          </a:xfrm>
          <a:prstGeom prst="rect">
            <a:avLst/>
          </a:prstGeom>
        </p:spPr>
        <p:txBody>
          <a:bodyPr vert="horz" wrap="square" lIns="0" tIns="0" rIns="0" bIns="0" rtlCol="0" anchor="b" anchorCtr="0">
            <a:noAutofit/>
          </a:bodyPr>
          <a:lstStyle>
            <a:defPPr>
              <a:defRPr lang="en-US"/>
            </a:defPPr>
            <a:lvl1pPr marL="0" algn="ctr" defTabSz="914400" rtl="0" eaLnBrk="1" latinLnBrk="0" hangingPunct="1">
              <a:defRPr sz="900" kern="1200" cap="all" baseline="0">
                <a:solidFill>
                  <a:schemeClr val="tx1">
                    <a:tint val="82000"/>
                  </a:schemeClr>
                </a:solidFill>
                <a:latin typeface="Consolas" panose="020B0609020204030204" pitchFamily="49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spcBef>
                <a:spcPts val="0"/>
              </a:spcBef>
            </a:pPr>
            <a:r>
              <a:rPr lang="en-GB" dirty="0">
                <a:solidFill>
                  <a:schemeClr val="tx1"/>
                </a:solidFill>
              </a:rPr>
              <a:t>PROPRIETARY &amp; CONFIDENTIAL</a:t>
            </a:r>
          </a:p>
        </p:txBody>
      </p:sp>
      <p:sp>
        <p:nvSpPr>
          <p:cNvPr id="4" name="Date Placeholder">
            <a:extLst>
              <a:ext uri="{FF2B5EF4-FFF2-40B4-BE49-F238E27FC236}">
                <a16:creationId xmlns:a16="http://schemas.microsoft.com/office/drawing/2014/main" id="{BF2BEB9A-BDDD-41E0-FE01-00D795D8FDF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3861594" y="6410450"/>
            <a:ext cx="2089944" cy="21600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l">
              <a:defRPr sz="900" cap="all" baseline="0">
                <a:solidFill>
                  <a:schemeClr val="tx1"/>
                </a:solidFill>
                <a:latin typeface="Consolas" panose="020B0609020204030204" pitchFamily="49" charset="0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590159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4" r:id="rId2"/>
    <p:sldLayoutId id="2147483696" r:id="rId3"/>
    <p:sldLayoutId id="2147483740" r:id="rId4"/>
    <p:sldLayoutId id="2147483742" r:id="rId5"/>
    <p:sldLayoutId id="2147483743" r:id="rId6"/>
    <p:sldLayoutId id="2147483744" r:id="rId7"/>
    <p:sldLayoutId id="2147483650" r:id="rId8"/>
    <p:sldLayoutId id="2147483670" r:id="rId9"/>
    <p:sldLayoutId id="2147483668" r:id="rId10"/>
    <p:sldLayoutId id="2147483671" r:id="rId11"/>
    <p:sldLayoutId id="2147483737" r:id="rId12"/>
    <p:sldLayoutId id="2147483680" r:id="rId13"/>
    <p:sldLayoutId id="2147483677" r:id="rId14"/>
    <p:sldLayoutId id="2147483683" r:id="rId15"/>
    <p:sldLayoutId id="2147483684" r:id="rId16"/>
    <p:sldLayoutId id="2147483685" r:id="rId17"/>
    <p:sldLayoutId id="2147483678" r:id="rId18"/>
    <p:sldLayoutId id="2147483679" r:id="rId19"/>
    <p:sldLayoutId id="2147483686" r:id="rId20"/>
    <p:sldLayoutId id="2147483687" r:id="rId21"/>
    <p:sldLayoutId id="2147483688" r:id="rId22"/>
    <p:sldLayoutId id="2147483689" r:id="rId23"/>
    <p:sldLayoutId id="2147483654" r:id="rId24"/>
    <p:sldLayoutId id="2147483672" r:id="rId25"/>
    <p:sldLayoutId id="2147483655" r:id="rId26"/>
    <p:sldLayoutId id="2147483690" r:id="rId27"/>
    <p:sldLayoutId id="2147483700" r:id="rId28"/>
    <p:sldLayoutId id="2147483692" r:id="rId29"/>
    <p:sldLayoutId id="2147483693" r:id="rId30"/>
    <p:sldLayoutId id="2147483718" r:id="rId31"/>
    <p:sldLayoutId id="2147483721" r:id="rId32"/>
    <p:sldLayoutId id="2147483719" r:id="rId33"/>
    <p:sldLayoutId id="2147483727" r:id="rId34"/>
    <p:sldLayoutId id="2147483728" r:id="rId35"/>
    <p:sldLayoutId id="2147483729" r:id="rId36"/>
    <p:sldLayoutId id="2147483691" r:id="rId37"/>
    <p:sldLayoutId id="2147483694" r:id="rId38"/>
    <p:sldLayoutId id="2147483712" r:id="rId39"/>
    <p:sldLayoutId id="2147483713" r:id="rId40"/>
    <p:sldLayoutId id="2147483715" r:id="rId41"/>
    <p:sldLayoutId id="2147483716" r:id="rId42"/>
    <p:sldLayoutId id="2147483717" r:id="rId43"/>
    <p:sldLayoutId id="2147483711" r:id="rId44"/>
    <p:sldLayoutId id="2147483714" r:id="rId45"/>
    <p:sldLayoutId id="2147483695" r:id="rId46"/>
    <p:sldLayoutId id="2147483724" r:id="rId47"/>
    <p:sldLayoutId id="2147483725" r:id="rId48"/>
    <p:sldLayoutId id="2147483726" r:id="rId49"/>
    <p:sldLayoutId id="2147483738" r:id="rId50"/>
    <p:sldLayoutId id="2147483734" r:id="rId51"/>
    <p:sldLayoutId id="2147483732" r:id="rId52"/>
    <p:sldLayoutId id="2147483735" r:id="rId53"/>
    <p:sldLayoutId id="2147483739" r:id="rId54"/>
    <p:sldLayoutId id="2147483733" r:id="rId55"/>
    <p:sldLayoutId id="2147483730" r:id="rId56"/>
    <p:sldLayoutId id="2147483736" r:id="rId57"/>
    <p:sldLayoutId id="2147483651" r:id="rId58"/>
    <p:sldLayoutId id="2147483698" r:id="rId59"/>
    <p:sldLayoutId id="2147483699" r:id="rId60"/>
    <p:sldLayoutId id="2147483707" r:id="rId61"/>
    <p:sldLayoutId id="2147483709" r:id="rId62"/>
    <p:sldLayoutId id="2147483708" r:id="rId63"/>
    <p:sldLayoutId id="2147483745" r:id="rId64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kern="1200" spc="-100" baseline="0">
          <a:solidFill>
            <a:schemeClr val="tx2"/>
          </a:solidFill>
          <a:latin typeface="Segoe UI Semilight" panose="020B0402040204020203" pitchFamily="34" charset="0"/>
          <a:ea typeface="+mj-ea"/>
          <a:cs typeface="Segoe UI Semilight" panose="020B0402040204020203" pitchFamily="34" charset="0"/>
        </a:defRPr>
      </a:lvl1pPr>
    </p:titleStyle>
    <p:bodyStyle>
      <a:lvl1pPr marL="0" indent="0" algn="l" defTabSz="914400" rtl="0" eaLnBrk="1" latinLnBrk="0" hangingPunct="1">
        <a:lnSpc>
          <a:spcPct val="90000"/>
        </a:lnSpc>
        <a:spcBef>
          <a:spcPts val="1200"/>
        </a:spcBef>
        <a:spcAft>
          <a:spcPts val="300"/>
        </a:spcAft>
        <a:buClr>
          <a:schemeClr val="accent1"/>
        </a:buClr>
        <a:buFont typeface="Wingdings" panose="05000000000000000000" pitchFamily="2" charset="2"/>
        <a:buNone/>
        <a:defRPr sz="1600" kern="1200">
          <a:solidFill>
            <a:schemeClr val="tx1"/>
          </a:solidFill>
          <a:latin typeface="+mn-lt"/>
          <a:ea typeface="+mn-ea"/>
          <a:cs typeface="Segoe UI Semibold" panose="020B0702040204020203" pitchFamily="34" charset="0"/>
        </a:defRPr>
      </a:lvl1pPr>
      <a:lvl2pPr marL="216000" indent="-216000" algn="l" defTabSz="914400" rtl="0" eaLnBrk="1" latinLnBrk="0" hangingPunct="1">
        <a:lnSpc>
          <a:spcPct val="90000"/>
        </a:lnSpc>
        <a:spcBef>
          <a:spcPts val="600"/>
        </a:spcBef>
        <a:spcAft>
          <a:spcPts val="300"/>
        </a:spcAft>
        <a:buClr>
          <a:schemeClr val="accent1"/>
        </a:buClr>
        <a:buFont typeface="Wingdings" panose="05000000000000000000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Segoe UI" panose="020B0502040204020203" pitchFamily="34" charset="0"/>
        </a:defRPr>
      </a:lvl2pPr>
      <a:lvl3pPr marL="432000" indent="-216000" algn="l" defTabSz="914400" rtl="0" eaLnBrk="1" latinLnBrk="0" hangingPunct="1">
        <a:lnSpc>
          <a:spcPct val="90000"/>
        </a:lnSpc>
        <a:spcBef>
          <a:spcPts val="600"/>
        </a:spcBef>
        <a:spcAft>
          <a:spcPts val="300"/>
        </a:spcAft>
        <a:buClr>
          <a:schemeClr val="tx2"/>
        </a:buClr>
        <a:buSzPct val="120000"/>
        <a:buFont typeface="Segoe UI" panose="020B0502040204020203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Segoe UI" panose="020B0502040204020203" pitchFamily="34" charset="0"/>
        </a:defRPr>
      </a:lvl3pPr>
      <a:lvl4pPr marL="648000" indent="-216000" algn="l" defTabSz="914400" rtl="0" eaLnBrk="1" latinLnBrk="0" hangingPunct="1">
        <a:lnSpc>
          <a:spcPct val="90000"/>
        </a:lnSpc>
        <a:spcBef>
          <a:spcPts val="600"/>
        </a:spcBef>
        <a:spcAft>
          <a:spcPts val="300"/>
        </a:spcAft>
        <a:buClr>
          <a:schemeClr val="accent1"/>
        </a:buClr>
        <a:buFont typeface="Wingdings" panose="05000000000000000000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Segoe UI" panose="020B0502040204020203" pitchFamily="34" charset="0"/>
        </a:defRPr>
      </a:lvl4pPr>
      <a:lvl5pPr marL="216000" indent="-216000" algn="l" defTabSz="914400" rtl="0" eaLnBrk="1" latinLnBrk="0" hangingPunct="1">
        <a:lnSpc>
          <a:spcPct val="90000"/>
        </a:lnSpc>
        <a:spcBef>
          <a:spcPts val="600"/>
        </a:spcBef>
        <a:spcAft>
          <a:spcPts val="300"/>
        </a:spcAft>
        <a:buClrTx/>
        <a:buFont typeface="+mj-lt"/>
        <a:buAutoNum type="arabicPeriod"/>
        <a:defRPr sz="1600" b="0" kern="1200">
          <a:solidFill>
            <a:schemeClr val="tx1"/>
          </a:solidFill>
          <a:latin typeface="+mn-lt"/>
          <a:ea typeface="+mn-ea"/>
          <a:cs typeface="Segoe UI" panose="020B0502040204020203" pitchFamily="34" charset="0"/>
        </a:defRPr>
      </a:lvl5pPr>
      <a:lvl6pPr marL="432000" indent="-216000" algn="l" defTabSz="914400" rtl="0" eaLnBrk="1" latinLnBrk="0" hangingPunct="1">
        <a:lnSpc>
          <a:spcPct val="90000"/>
        </a:lnSpc>
        <a:spcBef>
          <a:spcPts val="600"/>
        </a:spcBef>
        <a:spcAft>
          <a:spcPts val="300"/>
        </a:spcAft>
        <a:buClrTx/>
        <a:buFont typeface="+mj-lt"/>
        <a:buAutoNum type="alphaLcPeriod"/>
        <a:defRPr sz="1600" b="0" kern="1200">
          <a:solidFill>
            <a:schemeClr val="tx1"/>
          </a:solidFill>
          <a:latin typeface="+mn-lt"/>
          <a:ea typeface="+mn-ea"/>
          <a:cs typeface="+mn-cs"/>
        </a:defRPr>
      </a:lvl6pPr>
      <a:lvl7pPr marL="0" indent="0" algn="l" defTabSz="914400" rtl="0" eaLnBrk="1" latinLnBrk="0" hangingPunct="1">
        <a:lnSpc>
          <a:spcPct val="90000"/>
        </a:lnSpc>
        <a:spcBef>
          <a:spcPts val="1800"/>
        </a:spcBef>
        <a:spcAft>
          <a:spcPts val="300"/>
        </a:spcAft>
        <a:buClr>
          <a:schemeClr val="accent1"/>
        </a:buClr>
        <a:buFont typeface="Wingdings" panose="05000000000000000000" pitchFamily="2" charset="2"/>
        <a:buNone/>
        <a:defRPr sz="2000" b="0" kern="1200">
          <a:solidFill>
            <a:schemeClr val="tx2"/>
          </a:solidFill>
          <a:latin typeface="+mj-lt"/>
          <a:ea typeface="+mn-ea"/>
          <a:cs typeface="+mn-cs"/>
        </a:defRPr>
      </a:lvl7pPr>
      <a:lvl8pPr marL="0" indent="0" algn="l" defTabSz="914400" rtl="0" eaLnBrk="1" latinLnBrk="0" hangingPunct="1">
        <a:lnSpc>
          <a:spcPct val="90000"/>
        </a:lnSpc>
        <a:spcBef>
          <a:spcPts val="1200"/>
        </a:spcBef>
        <a:spcAft>
          <a:spcPts val="300"/>
        </a:spcAft>
        <a:buClr>
          <a:schemeClr val="accent1"/>
        </a:buClr>
        <a:buFontTx/>
        <a:buNone/>
        <a:defRPr sz="1600" b="1" kern="1200">
          <a:solidFill>
            <a:schemeClr val="tx2"/>
          </a:solidFill>
          <a:latin typeface="+mn-lt"/>
          <a:ea typeface="+mn-ea"/>
          <a:cs typeface="+mn-cs"/>
        </a:defRPr>
      </a:lvl8pPr>
      <a:lvl9pPr marL="0" indent="0" algn="l" defTabSz="914400" rtl="0" eaLnBrk="1" latinLnBrk="0" hangingPunct="1">
        <a:lnSpc>
          <a:spcPct val="90000"/>
        </a:lnSpc>
        <a:spcBef>
          <a:spcPts val="1200"/>
        </a:spcBef>
        <a:spcAft>
          <a:spcPts val="0"/>
        </a:spcAft>
        <a:buClr>
          <a:schemeClr val="accent1"/>
        </a:buClr>
        <a:buFont typeface="Wingdings" panose="05000000000000000000" pitchFamily="2" charset="2"/>
        <a:buNone/>
        <a:defRPr sz="2800" b="0" kern="1200">
          <a:solidFill>
            <a:schemeClr val="tx2"/>
          </a:solidFill>
          <a:latin typeface="Segoe UI Semilight" panose="020B0402040204020203" pitchFamily="34" charset="0"/>
          <a:ea typeface="+mn-ea"/>
          <a:cs typeface="Segoe UI Semilight" panose="020B0402040204020203" pitchFamily="34" charset="0"/>
        </a:defRPr>
      </a:lvl9pPr>
    </p:bodyStyle>
    <p:otherStyle>
      <a:defPPr>
        <a:defRPr lang="en-US"/>
      </a:defPPr>
      <a:lvl1pPr marL="0" indent="0" algn="l" defTabSz="914400" rtl="0" eaLnBrk="1" latinLnBrk="0" hangingPunct="1">
        <a:lnSpc>
          <a:spcPct val="90000"/>
        </a:lnSpc>
        <a:spcBef>
          <a:spcPts val="1200"/>
        </a:spcBef>
        <a:spcAft>
          <a:spcPts val="300"/>
        </a:spcAft>
        <a:buClr>
          <a:schemeClr val="accent1"/>
        </a:buClr>
        <a:buFont typeface="Wingdings" panose="05000000000000000000" pitchFamily="2" charset="2"/>
        <a:buNone/>
        <a:defRPr sz="1600" kern="1200">
          <a:solidFill>
            <a:schemeClr val="tx1"/>
          </a:solidFill>
          <a:latin typeface="+mn-lt"/>
          <a:ea typeface="+mn-ea"/>
          <a:cs typeface="Segoe UI Semibold" panose="020B0702040204020203" pitchFamily="34" charset="0"/>
        </a:defRPr>
      </a:lvl1pPr>
      <a:lvl2pPr marL="216000" indent="-216000" algn="l" defTabSz="914400" rtl="0" eaLnBrk="1" latinLnBrk="0" hangingPunct="1">
        <a:lnSpc>
          <a:spcPct val="90000"/>
        </a:lnSpc>
        <a:spcBef>
          <a:spcPts val="600"/>
        </a:spcBef>
        <a:spcAft>
          <a:spcPts val="300"/>
        </a:spcAft>
        <a:buClr>
          <a:schemeClr val="accent1"/>
        </a:buClr>
        <a:buFont typeface="Wingdings" panose="05000000000000000000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Segoe UI" panose="020B0502040204020203" pitchFamily="34" charset="0"/>
        </a:defRPr>
      </a:lvl2pPr>
      <a:lvl3pPr marL="432000" indent="-216000" algn="l" defTabSz="914400" rtl="0" eaLnBrk="1" latinLnBrk="0" hangingPunct="1">
        <a:lnSpc>
          <a:spcPct val="90000"/>
        </a:lnSpc>
        <a:spcBef>
          <a:spcPts val="600"/>
        </a:spcBef>
        <a:spcAft>
          <a:spcPts val="300"/>
        </a:spcAft>
        <a:buClr>
          <a:schemeClr val="tx2"/>
        </a:buClr>
        <a:buSzPct val="120000"/>
        <a:buFont typeface="Segoe UI" panose="020B0502040204020203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Segoe UI" panose="020B0502040204020203" pitchFamily="34" charset="0"/>
        </a:defRPr>
      </a:lvl3pPr>
      <a:lvl4pPr marL="648000" indent="-216000" algn="l" defTabSz="914400" rtl="0" eaLnBrk="1" latinLnBrk="0" hangingPunct="1">
        <a:lnSpc>
          <a:spcPct val="90000"/>
        </a:lnSpc>
        <a:spcBef>
          <a:spcPts val="600"/>
        </a:spcBef>
        <a:spcAft>
          <a:spcPts val="300"/>
        </a:spcAft>
        <a:buClr>
          <a:schemeClr val="accent1"/>
        </a:buClr>
        <a:buFont typeface="Wingdings" panose="05000000000000000000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Segoe UI" panose="020B0502040204020203" pitchFamily="34" charset="0"/>
        </a:defRPr>
      </a:lvl4pPr>
      <a:lvl5pPr marL="216000" indent="-216000" algn="l" defTabSz="914400" rtl="0" eaLnBrk="1" latinLnBrk="0" hangingPunct="1">
        <a:lnSpc>
          <a:spcPct val="90000"/>
        </a:lnSpc>
        <a:spcBef>
          <a:spcPts val="600"/>
        </a:spcBef>
        <a:spcAft>
          <a:spcPts val="300"/>
        </a:spcAft>
        <a:buClrTx/>
        <a:buFont typeface="+mj-lt"/>
        <a:buAutoNum type="arabicPeriod"/>
        <a:defRPr sz="1600" b="0" kern="1200">
          <a:solidFill>
            <a:schemeClr val="tx1"/>
          </a:solidFill>
          <a:latin typeface="+mn-lt"/>
          <a:ea typeface="+mn-ea"/>
          <a:cs typeface="Segoe UI" panose="020B0502040204020203" pitchFamily="34" charset="0"/>
        </a:defRPr>
      </a:lvl5pPr>
      <a:lvl6pPr marL="432000" indent="-216000" algn="l" defTabSz="914400" rtl="0" eaLnBrk="1" latinLnBrk="0" hangingPunct="1">
        <a:lnSpc>
          <a:spcPct val="90000"/>
        </a:lnSpc>
        <a:spcBef>
          <a:spcPts val="600"/>
        </a:spcBef>
        <a:spcAft>
          <a:spcPts val="300"/>
        </a:spcAft>
        <a:buClrTx/>
        <a:buFont typeface="+mj-lt"/>
        <a:buAutoNum type="alphaLcPeriod"/>
        <a:defRPr sz="1600" b="0" kern="1200">
          <a:solidFill>
            <a:schemeClr val="tx1"/>
          </a:solidFill>
          <a:latin typeface="+mn-lt"/>
          <a:ea typeface="+mn-ea"/>
          <a:cs typeface="+mn-cs"/>
        </a:defRPr>
      </a:lvl6pPr>
      <a:lvl7pPr marL="0" indent="0" algn="l" defTabSz="914400" rtl="0" eaLnBrk="1" latinLnBrk="0" hangingPunct="1">
        <a:lnSpc>
          <a:spcPct val="90000"/>
        </a:lnSpc>
        <a:spcBef>
          <a:spcPts val="1800"/>
        </a:spcBef>
        <a:spcAft>
          <a:spcPts val="300"/>
        </a:spcAft>
        <a:buClr>
          <a:schemeClr val="accent1"/>
        </a:buClr>
        <a:buFont typeface="Wingdings" panose="05000000000000000000" pitchFamily="2" charset="2"/>
        <a:buNone/>
        <a:defRPr sz="2000" b="0" kern="1200">
          <a:solidFill>
            <a:schemeClr val="tx2"/>
          </a:solidFill>
          <a:latin typeface="+mj-lt"/>
          <a:ea typeface="+mn-ea"/>
          <a:cs typeface="+mn-cs"/>
        </a:defRPr>
      </a:lvl7pPr>
      <a:lvl8pPr marL="0" indent="0" algn="l" defTabSz="914400" rtl="0" eaLnBrk="1" latinLnBrk="0" hangingPunct="1">
        <a:lnSpc>
          <a:spcPct val="90000"/>
        </a:lnSpc>
        <a:spcBef>
          <a:spcPts val="1200"/>
        </a:spcBef>
        <a:spcAft>
          <a:spcPts val="300"/>
        </a:spcAft>
        <a:buClr>
          <a:schemeClr val="accent1"/>
        </a:buClr>
        <a:buFontTx/>
        <a:buNone/>
        <a:defRPr sz="1600" b="1" kern="1200">
          <a:solidFill>
            <a:schemeClr val="tx2"/>
          </a:solidFill>
          <a:latin typeface="+mn-lt"/>
          <a:ea typeface="+mn-ea"/>
          <a:cs typeface="+mn-cs"/>
        </a:defRPr>
      </a:lvl8pPr>
      <a:lvl9pPr marL="0" indent="0" algn="l" defTabSz="914400" rtl="0" eaLnBrk="1" latinLnBrk="0" hangingPunct="1">
        <a:lnSpc>
          <a:spcPct val="90000"/>
        </a:lnSpc>
        <a:spcBef>
          <a:spcPts val="1200"/>
        </a:spcBef>
        <a:spcAft>
          <a:spcPts val="0"/>
        </a:spcAft>
        <a:buClr>
          <a:schemeClr val="accent1"/>
        </a:buClr>
        <a:buFont typeface="Wingdings" panose="05000000000000000000" pitchFamily="2" charset="2"/>
        <a:buNone/>
        <a:defRPr sz="2800" b="0" kern="1200">
          <a:solidFill>
            <a:schemeClr val="tx2"/>
          </a:solidFill>
          <a:latin typeface="Segoe UI Semilight" panose="020B0402040204020203" pitchFamily="34" charset="0"/>
          <a:ea typeface="+mn-ea"/>
          <a:cs typeface="Segoe UI Semilight" panose="020B0402040204020203" pitchFamily="34" charset="0"/>
        </a:defRPr>
      </a:lvl9pPr>
    </p:otherStyle>
  </p:txStyles>
  <p:extLst>
    <p:ext uri="{27BBF7A9-308A-43DC-89C8-2F10F3537804}">
      <p15:sldGuideLst xmlns:p15="http://schemas.microsoft.com/office/powerpoint/2012/main">
        <p15:guide id="2" pos="340" userDrawn="1">
          <p15:clr>
            <a:srgbClr val="F26B43"/>
          </p15:clr>
        </p15:guide>
        <p15:guide id="3" pos="7339" userDrawn="1">
          <p15:clr>
            <a:srgbClr val="F26B43"/>
          </p15:clr>
        </p15:guide>
        <p15:guide id="4" pos="1355" userDrawn="1">
          <p15:clr>
            <a:srgbClr val="FBAE40"/>
          </p15:clr>
        </p15:guide>
        <p15:guide id="5" pos="1537" userDrawn="1">
          <p15:clr>
            <a:srgbClr val="FBAE40"/>
          </p15:clr>
        </p15:guide>
        <p15:guide id="6" pos="2552" userDrawn="1">
          <p15:clr>
            <a:srgbClr val="FBAE40"/>
          </p15:clr>
        </p15:guide>
        <p15:guide id="7" pos="2733" userDrawn="1">
          <p15:clr>
            <a:srgbClr val="FBAE40"/>
          </p15:clr>
        </p15:guide>
        <p15:guide id="8" pos="3749" userDrawn="1">
          <p15:clr>
            <a:srgbClr val="F26B43"/>
          </p15:clr>
        </p15:guide>
        <p15:guide id="9" pos="3930" userDrawn="1">
          <p15:clr>
            <a:srgbClr val="F26B43"/>
          </p15:clr>
        </p15:guide>
        <p15:guide id="10" pos="4946" userDrawn="1">
          <p15:clr>
            <a:srgbClr val="FBAE40"/>
          </p15:clr>
        </p15:guide>
        <p15:guide id="11" pos="5127" userDrawn="1">
          <p15:clr>
            <a:srgbClr val="FBAE40"/>
          </p15:clr>
        </p15:guide>
        <p15:guide id="12" pos="6142" userDrawn="1">
          <p15:clr>
            <a:srgbClr val="FBAE40"/>
          </p15:clr>
        </p15:guide>
        <p15:guide id="13" pos="6324" userDrawn="1">
          <p15:clr>
            <a:srgbClr val="FBAE40"/>
          </p15:clr>
        </p15:guide>
        <p15:guide id="14" orient="horz" pos="340" userDrawn="1">
          <p15:clr>
            <a:srgbClr val="F26B43"/>
          </p15:clr>
        </p15:guide>
        <p15:guide id="15" orient="horz" pos="3639" userDrawn="1">
          <p15:clr>
            <a:srgbClr val="F26B43"/>
          </p15:clr>
        </p15:guide>
        <p15:guide id="17" orient="horz" pos="4156" userDrawn="1">
          <p15:clr>
            <a:srgbClr val="F26B43"/>
          </p15:clr>
        </p15:guide>
        <p15:guide id="18" orient="horz" pos="4036" userDrawn="1">
          <p15:clr>
            <a:srgbClr val="F26B43"/>
          </p15:clr>
        </p15:guide>
        <p15:guide id="21" orient="horz" pos="290" userDrawn="1">
          <p15:clr>
            <a:srgbClr val="FBAE40"/>
          </p15:clr>
        </p15:guide>
        <p15:guide id="22" orient="horz" pos="865" userDrawn="1">
          <p15:clr>
            <a:srgbClr val="FBAE40"/>
          </p15:clr>
        </p15:guide>
        <p15:guide id="24" orient="horz" pos="1228" userDrawn="1">
          <p15:clr>
            <a:srgbClr val="FBAE40"/>
          </p15:clr>
        </p15:guide>
        <p15:guide id="25" orient="horz" pos="1047" userDrawn="1">
          <p15:clr>
            <a:srgbClr val="FBAE40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4.xml"/><Relationship Id="rId5" Type="http://schemas.openxmlformats.org/officeDocument/2006/relationships/image" Target="../media/image23.png"/><Relationship Id="rId4" Type="http://schemas.openxmlformats.org/officeDocument/2006/relationships/image" Target="../media/image22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6F9751-4A84-3D08-18A8-CE5F581415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i="1" dirty="0"/>
              <a:t>Aquatic Conservation: Marine and Freshwater Ecosystems</a:t>
            </a:r>
            <a:endParaRPr lang="en-US" sz="2800" i="1" dirty="0"/>
          </a:p>
        </p:txBody>
      </p:sp>
      <p:pic>
        <p:nvPicPr>
          <p:cNvPr id="14" name="Picture Placeholder 13" descr="A seahorse in the sea&#10;&#10;AI-generated content may be incorrect.">
            <a:extLst>
              <a:ext uri="{FF2B5EF4-FFF2-40B4-BE49-F238E27FC236}">
                <a16:creationId xmlns:a16="http://schemas.microsoft.com/office/drawing/2014/main" id="{9788E5E2-1EEF-3588-5CFF-07B79223D2A6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345" r="20345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74277604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AFB4C114-8192-EC06-64AF-8A8AF9D78B63}"/>
              </a:ext>
            </a:extLst>
          </p:cNvPr>
          <p:cNvSpPr txBox="1"/>
          <p:nvPr/>
        </p:nvSpPr>
        <p:spPr>
          <a:xfrm>
            <a:off x="375781" y="227791"/>
            <a:ext cx="6051152" cy="8679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i="1" dirty="0">
                <a:solidFill>
                  <a:srgbClr val="003B44"/>
                </a:solidFill>
                <a:latin typeface="+mj-lt"/>
                <a:ea typeface="Open Sans" panose="020B0606030504020204" pitchFamily="34" charset="0"/>
                <a:cs typeface="Open Sans" panose="020B0606030504020204" pitchFamily="34" charset="0"/>
              </a:rPr>
              <a:t>Aquatic Conservation: </a:t>
            </a:r>
            <a:br>
              <a:rPr lang="en-US" sz="2800" b="1" i="1" dirty="0">
                <a:solidFill>
                  <a:srgbClr val="003B44"/>
                </a:solidFill>
                <a:latin typeface="+mj-lt"/>
                <a:ea typeface="Open Sans" panose="020B0606030504020204" pitchFamily="34" charset="0"/>
                <a:cs typeface="Open Sans" panose="020B0606030504020204" pitchFamily="34" charset="0"/>
              </a:rPr>
            </a:br>
            <a:r>
              <a:rPr lang="en-US" sz="2800" b="1" i="1" dirty="0">
                <a:solidFill>
                  <a:srgbClr val="003B44"/>
                </a:solidFill>
                <a:latin typeface="+mj-lt"/>
                <a:ea typeface="Open Sans" panose="020B0606030504020204" pitchFamily="34" charset="0"/>
                <a:cs typeface="Open Sans" panose="020B0606030504020204" pitchFamily="34" charset="0"/>
              </a:rPr>
              <a:t>Marine and Freshwater Ecosystems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C28CE29-BAED-95D3-E385-2520FE9F8C6C}"/>
              </a:ext>
            </a:extLst>
          </p:cNvPr>
          <p:cNvSpPr txBox="1"/>
          <p:nvPr/>
        </p:nvSpPr>
        <p:spPr>
          <a:xfrm>
            <a:off x="375781" y="1210420"/>
            <a:ext cx="6051152" cy="6740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ea typeface="Open Sans" panose="020B0606030504020204" pitchFamily="34" charset="0"/>
                <a:cs typeface="Open Sans" panose="020B0606030504020204" pitchFamily="34" charset="0"/>
              </a:rPr>
              <a:t>Our Journal is an international journal dedicated to the multidisciplinary science of conservation in all aquatic ecosystems. We provide a nexus for discussion of aquatic conservation issues across systems and disciplines.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93C59ED-6F63-62F9-0DAE-34A28B4EB7C9}"/>
              </a:ext>
            </a:extLst>
          </p:cNvPr>
          <p:cNvSpPr txBox="1"/>
          <p:nvPr/>
        </p:nvSpPr>
        <p:spPr>
          <a:xfrm>
            <a:off x="375781" y="2045954"/>
            <a:ext cx="4827590" cy="4247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003B44"/>
                </a:solidFill>
                <a:latin typeface="+mj-lt"/>
                <a:ea typeface="Open Sans" panose="020B0606030504020204" pitchFamily="34" charset="0"/>
                <a:cs typeface="Open Sans" panose="020B0606030504020204" pitchFamily="34" charset="0"/>
              </a:rPr>
              <a:t>Why choose our journal?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8C46C3F-8791-4400-74C9-E018D577B1B6}"/>
              </a:ext>
            </a:extLst>
          </p:cNvPr>
          <p:cNvSpPr txBox="1"/>
          <p:nvPr/>
        </p:nvSpPr>
        <p:spPr>
          <a:xfrm>
            <a:off x="383127" y="2585385"/>
            <a:ext cx="6210076" cy="22206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>
                <a:ea typeface="Open Sans" panose="020B0606030504020204" pitchFamily="34" charset="0"/>
                <a:cs typeface="Open Sans" panose="020B0606030504020204" pitchFamily="34" charset="0"/>
              </a:rPr>
              <a:t>We regularly publish special and virtual issues on current topics in the field.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>
                <a:ea typeface="Open Sans" panose="020B0606030504020204" pitchFamily="34" charset="0"/>
                <a:cs typeface="Open Sans" panose="020B0606030504020204" pitchFamily="34" charset="0"/>
              </a:rPr>
              <a:t>Global platform fostering multidisciplinary discourse on aquatic conservation in diverse ecosystems.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>
                <a:ea typeface="Open Sans" panose="020B0606030504020204" pitchFamily="34" charset="0"/>
                <a:cs typeface="Open Sans" panose="020B0606030504020204" pitchFamily="34" charset="0"/>
              </a:rPr>
              <a:t>We are an inclusive journal welcoming contributions spanning research, industry, policy, and more.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>
                <a:ea typeface="Open Sans" panose="020B0606030504020204" pitchFamily="34" charset="0"/>
                <a:cs typeface="Open Sans" panose="020B0606030504020204" pitchFamily="34" charset="0"/>
              </a:rPr>
              <a:t>Addressing conservation issues from local to global scales, emphasizing practical and theoretical perspectives.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3C7F3E67-0C3B-CD02-E146-343DA08175AA}"/>
              </a:ext>
            </a:extLst>
          </p:cNvPr>
          <p:cNvSpPr/>
          <p:nvPr/>
        </p:nvSpPr>
        <p:spPr>
          <a:xfrm>
            <a:off x="0" y="6008914"/>
            <a:ext cx="12192000" cy="849086"/>
          </a:xfrm>
          <a:prstGeom prst="rect">
            <a:avLst/>
          </a:prstGeom>
          <a:solidFill>
            <a:srgbClr val="003B4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32816139-D2DC-B872-6809-105D597C9C36}"/>
              </a:ext>
            </a:extLst>
          </p:cNvPr>
          <p:cNvSpPr txBox="1"/>
          <p:nvPr/>
        </p:nvSpPr>
        <p:spPr>
          <a:xfrm>
            <a:off x="166283" y="6496050"/>
            <a:ext cx="1917513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000" b="1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Visit the journal homepage</a:t>
            </a:r>
          </a:p>
        </p:txBody>
      </p:sp>
      <p:pic>
        <p:nvPicPr>
          <p:cNvPr id="15" name="Wiley symbol">
            <a:extLst>
              <a:ext uri="{FF2B5EF4-FFF2-40B4-BE49-F238E27FC236}">
                <a16:creationId xmlns:a16="http://schemas.microsoft.com/office/drawing/2014/main" id="{3BDFE93D-16D9-E774-A8A9-706E49B036A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850933" y="6123613"/>
            <a:ext cx="576000" cy="619688"/>
          </a:xfrm>
          <a:prstGeom prst="rect">
            <a:avLst/>
          </a:prstGeom>
        </p:spPr>
      </p:pic>
      <p:sp>
        <p:nvSpPr>
          <p:cNvPr id="4" name="AutoShape 2">
            <a:extLst>
              <a:ext uri="{FF2B5EF4-FFF2-40B4-BE49-F238E27FC236}">
                <a16:creationId xmlns:a16="http://schemas.microsoft.com/office/drawing/2014/main" id="{AE71C32C-B9B0-D482-BA1A-2FB6CF1ECCDA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3767138" y="361950"/>
            <a:ext cx="4657725" cy="6134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35" name="Picture 34" descr="A person in a red hat&#10;&#10;AI-generated content may be incorrect.">
            <a:extLst>
              <a:ext uri="{FF2B5EF4-FFF2-40B4-BE49-F238E27FC236}">
                <a16:creationId xmlns:a16="http://schemas.microsoft.com/office/drawing/2014/main" id="{E53F0890-930A-28B5-2DDE-3D89FF54071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42293" y="355335"/>
            <a:ext cx="4666316" cy="6140715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  <p:pic>
        <p:nvPicPr>
          <p:cNvPr id="37" name="Picture 36" descr="A qr code on a white background&#10;&#10;AI-generated content may be incorrect.">
            <a:extLst>
              <a:ext uri="{FF2B5EF4-FFF2-40B4-BE49-F238E27FC236}">
                <a16:creationId xmlns:a16="http://schemas.microsoft.com/office/drawing/2014/main" id="{E4334BFB-27BB-A452-DFCB-0D2E378A241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033" y="5142794"/>
            <a:ext cx="1286176" cy="1286176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92795205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3307F24E-C25F-9C08-030C-5381D32F707E}"/>
              </a:ext>
            </a:extLst>
          </p:cNvPr>
          <p:cNvSpPr txBox="1"/>
          <p:nvPr/>
        </p:nvSpPr>
        <p:spPr>
          <a:xfrm>
            <a:off x="261481" y="1600410"/>
            <a:ext cx="6051152" cy="7571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i="1" dirty="0">
                <a:latin typeface="+mj-lt"/>
                <a:ea typeface="Open Sans" panose="020B0606030504020204" pitchFamily="34" charset="0"/>
                <a:cs typeface="Open Sans" panose="020B0606030504020204" pitchFamily="34" charset="0"/>
              </a:rPr>
              <a:t>Aquatic Conservation: </a:t>
            </a:r>
            <a:br>
              <a:rPr lang="en-US" sz="2400" b="1" i="1" dirty="0">
                <a:latin typeface="+mj-lt"/>
                <a:ea typeface="Open Sans" panose="020B0606030504020204" pitchFamily="34" charset="0"/>
                <a:cs typeface="Open Sans" panose="020B0606030504020204" pitchFamily="34" charset="0"/>
              </a:rPr>
            </a:br>
            <a:r>
              <a:rPr lang="en-US" sz="2400" b="1" i="1" dirty="0">
                <a:latin typeface="+mj-lt"/>
                <a:ea typeface="Open Sans" panose="020B0606030504020204" pitchFamily="34" charset="0"/>
                <a:cs typeface="Open Sans" panose="020B0606030504020204" pitchFamily="34" charset="0"/>
              </a:rPr>
              <a:t>Marine and Freshwater Ecosystems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B2206D2-FEFF-430D-67E3-2483B4C0AFF6}"/>
              </a:ext>
            </a:extLst>
          </p:cNvPr>
          <p:cNvSpPr txBox="1"/>
          <p:nvPr/>
        </p:nvSpPr>
        <p:spPr>
          <a:xfrm>
            <a:off x="261481" y="1064879"/>
            <a:ext cx="4827590" cy="5355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latin typeface="+mj-lt"/>
                <a:ea typeface="Open Sans" panose="020B0606030504020204" pitchFamily="34" charset="0"/>
                <a:cs typeface="Open Sans" panose="020B0606030504020204" pitchFamily="34" charset="0"/>
              </a:rPr>
              <a:t>Call for Papers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1DE5264-033D-AC09-3B99-4E1ADF7484E1}"/>
              </a:ext>
            </a:extLst>
          </p:cNvPr>
          <p:cNvSpPr txBox="1"/>
          <p:nvPr/>
        </p:nvSpPr>
        <p:spPr>
          <a:xfrm>
            <a:off x="261481" y="2511812"/>
            <a:ext cx="5272544" cy="258532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599"/>
              </a:spcAft>
            </a:pPr>
            <a:r>
              <a:rPr lang="en-US" sz="1800" dirty="0">
                <a:solidFill>
                  <a:srgbClr val="FFFFFF"/>
                </a:solidFill>
              </a:rPr>
              <a:t>Advance the future of cephalopod conservation by contributing your multidisciplinary research on cephalopod life history, biodiversity, genetics, ecology, and fisheries.</a:t>
            </a:r>
            <a:br>
              <a:rPr lang="en-US" sz="1800" dirty="0">
                <a:solidFill>
                  <a:srgbClr val="FFFFFF"/>
                </a:solidFill>
              </a:rPr>
            </a:br>
            <a:br>
              <a:rPr lang="en-US" sz="1800" dirty="0">
                <a:solidFill>
                  <a:srgbClr val="FFFFFF"/>
                </a:solidFill>
              </a:rPr>
            </a:br>
            <a:r>
              <a:rPr lang="en-US" sz="1800" dirty="0">
                <a:solidFill>
                  <a:srgbClr val="FFFFFF"/>
                </a:solidFill>
              </a:rPr>
              <a:t>We are seeking papers that fill critical knowledge gaps to support conservation action, particularly those adopting new and innovative techniques like artificial intelligence, remote data acquisition, or mixed-methods approaches."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454D1BA3-9831-3185-3D9F-A52B45CD11A6}"/>
              </a:ext>
            </a:extLst>
          </p:cNvPr>
          <p:cNvSpPr txBox="1"/>
          <p:nvPr/>
        </p:nvSpPr>
        <p:spPr>
          <a:xfrm>
            <a:off x="261481" y="5251407"/>
            <a:ext cx="2339102" cy="2862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>
                <a:latin typeface="+mj-lt"/>
                <a:ea typeface="Open Sans" panose="020B0606030504020204" pitchFamily="34" charset="0"/>
                <a:cs typeface="Open Sans" panose="020B0606030504020204" pitchFamily="34" charset="0"/>
              </a:rPr>
              <a:t>Submit by 31</a:t>
            </a:r>
            <a:r>
              <a:rPr lang="en-US" sz="1400" b="1" baseline="30000" dirty="0">
                <a:latin typeface="+mj-lt"/>
                <a:ea typeface="Open Sans" panose="020B0606030504020204" pitchFamily="34" charset="0"/>
                <a:cs typeface="Open Sans" panose="020B0606030504020204" pitchFamily="34" charset="0"/>
              </a:rPr>
              <a:t>st</a:t>
            </a:r>
            <a:r>
              <a:rPr lang="en-US" sz="1400" b="1" dirty="0">
                <a:latin typeface="+mj-lt"/>
                <a:ea typeface="Open Sans" panose="020B0606030504020204" pitchFamily="34" charset="0"/>
                <a:cs typeface="Open Sans" panose="020B0606030504020204" pitchFamily="34" charset="0"/>
              </a:rPr>
              <a:t> March 2026</a:t>
            </a:r>
          </a:p>
        </p:txBody>
      </p:sp>
      <p:pic>
        <p:nvPicPr>
          <p:cNvPr id="20" name="Picture 19" descr="A qr code on a white background&#10;&#10;AI-generated content may be incorrect.">
            <a:extLst>
              <a:ext uri="{FF2B5EF4-FFF2-40B4-BE49-F238E27FC236}">
                <a16:creationId xmlns:a16="http://schemas.microsoft.com/office/drawing/2014/main" id="{0CA2C2CD-BDF4-5FD8-4184-486E1A00579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3232" y="5537639"/>
            <a:ext cx="1175599" cy="1175599"/>
          </a:xfrm>
          <a:prstGeom prst="rect">
            <a:avLst/>
          </a:prstGeom>
          <a:ln w="19050">
            <a:solidFill>
              <a:schemeClr val="bg1"/>
            </a:solidFill>
          </a:ln>
        </p:spPr>
      </p:pic>
      <p:pic>
        <p:nvPicPr>
          <p:cNvPr id="24" name="Picture Placeholder 23" descr="A close up of a fish&#10;&#10;AI-generated content may be incorrect.">
            <a:extLst>
              <a:ext uri="{FF2B5EF4-FFF2-40B4-BE49-F238E27FC236}">
                <a16:creationId xmlns:a16="http://schemas.microsoft.com/office/drawing/2014/main" id="{7CDAF332-AC9D-814B-E239-959AE631B14B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373" r="20373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038753280"/>
      </p:ext>
    </p:extLst>
  </p:cSld>
  <p:clrMapOvr>
    <a:masterClrMapping/>
  </p:clrMapOvr>
</p:sld>
</file>

<file path=ppt/theme/theme1.xml><?xml version="1.0" encoding="utf-8"?>
<a:theme xmlns:a="http://schemas.openxmlformats.org/drawingml/2006/main" name="Wiley – Presentation">
  <a:themeElements>
    <a:clrScheme name="Wiley">
      <a:dk1>
        <a:srgbClr val="000000"/>
      </a:dk1>
      <a:lt1>
        <a:srgbClr val="FFFFFF"/>
      </a:lt1>
      <a:dk2>
        <a:srgbClr val="003B44"/>
      </a:dk2>
      <a:lt2>
        <a:srgbClr val="F2F2EB"/>
      </a:lt2>
      <a:accent1>
        <a:srgbClr val="00D975"/>
      </a:accent1>
      <a:accent2>
        <a:srgbClr val="4885F7"/>
      </a:accent2>
      <a:accent3>
        <a:srgbClr val="00EDE1"/>
      </a:accent3>
      <a:accent4>
        <a:srgbClr val="98F72D"/>
      </a:accent4>
      <a:accent5>
        <a:srgbClr val="A3BFB5"/>
      </a:accent5>
      <a:accent6>
        <a:srgbClr val="008982"/>
      </a:accent6>
      <a:hlink>
        <a:srgbClr val="4885F7"/>
      </a:hlink>
      <a:folHlink>
        <a:srgbClr val="008982"/>
      </a:folHlink>
    </a:clrScheme>
    <a:fontScheme name="Wiley">
      <a:majorFont>
        <a:latin typeface="Segoe UI Semibold"/>
        <a:ea typeface=""/>
        <a:cs typeface=""/>
      </a:majorFont>
      <a:minorFont>
        <a:latin typeface="Segoe U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lIns="108000" tIns="90000" rIns="108000" bIns="72000" rtlCol="0" anchor="ctr"/>
      <a:lstStyle>
        <a:defPPr algn="ctr">
          <a:defRPr/>
        </a:defPPr>
      </a:lstStyle>
      <a:style>
        <a:lnRef idx="2">
          <a:schemeClr val="accent1"/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tx2"/>
        </a:lnRef>
        <a:fillRef idx="0">
          <a:schemeClr val="tx2"/>
        </a:fillRef>
        <a:effectRef idx="1">
          <a:schemeClr val="tx2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>
        <a:spAutoFit/>
      </a:bodyPr>
      <a:lstStyle>
        <a:defPPr algn="l">
          <a:defRPr dirty="0"/>
        </a:defPPr>
      </a:lstStyle>
    </a:txDef>
  </a:objectDefaults>
  <a:extraClrSchemeLst/>
  <a:custClrLst>
    <a:custClr name="Paper White">
      <a:srgbClr val="F2F2EB"/>
    </a:custClr>
    <a:custClr name="Sage Green">
      <a:srgbClr val="A3BFB5"/>
    </a:custClr>
    <a:custClr name="Paper White - Tint 1">
      <a:srgbClr val="E5E4E0"/>
    </a:custClr>
    <a:custClr name="Heritage Green - Tint 1">
      <a:srgbClr val="006260"/>
    </a:custClr>
    <a:custClr name="Bright Green - Tint 1">
      <a:srgbClr val="40E298"/>
    </a:custClr>
    <a:custClr name="Beacon Blue - Tint 1">
      <a:srgbClr val="6799F8"/>
    </a:custClr>
    <a:custClr name="Sky Blue - Tint 1">
      <a:srgbClr val="2BF0E6"/>
    </a:custClr>
    <a:custClr name="Luminous Lime - Tint 1">
      <a:srgbClr val="AAF952"/>
    </a:custClr>
    <a:custClr name="Sage Green - Tint 1">
      <a:srgbClr val="CFE5D8"/>
    </a:custClr>
    <a:custClr name="Data Green">
      <a:srgbClr val="057A4B"/>
    </a:custClr>
    <a:custClr name="Heritage Green">
      <a:srgbClr val="003B44"/>
    </a:custClr>
    <a:custClr name="Beacon Blue">
      <a:srgbClr val="4885F7"/>
    </a:custClr>
    <a:custClr name="Paper White - Tint 2">
      <a:srgbClr val="D4D2CF"/>
    </a:custClr>
    <a:custClr name="Heritage Green - Tint 2">
      <a:srgbClr val="00736F"/>
    </a:custClr>
    <a:custClr name="Bright Green - Tint 2">
      <a:srgbClr val="60E7A9"/>
    </a:custClr>
    <a:custClr name="Beacon Blue - Tint 2">
      <a:srgbClr val="85AEFA"/>
    </a:custClr>
    <a:custClr name="Sky Blue - Tint 2">
      <a:srgbClr val="55F3EB"/>
    </a:custClr>
    <a:custClr name="Luminous Lime - Tint 2">
      <a:srgbClr val="BCFA76"/>
    </a:custClr>
    <a:custClr name="Sage Green - Tint 2">
      <a:srgbClr val="B6CCBF"/>
    </a:custClr>
    <a:custClr name="Insight Gold">
      <a:srgbClr val="FFC800"/>
    </a:custClr>
    <a:custClr name="Bright Green">
      <a:srgbClr val="00D975"/>
    </a:custClr>
    <a:custClr name="Sky Blue">
      <a:srgbClr val="00EDE1"/>
    </a:custClr>
    <a:custClr name="Paper White - Tint 3">
      <a:srgbClr val="C9C7C2"/>
    </a:custClr>
    <a:custClr name="Heritage Green - Tint 3">
      <a:srgbClr val="008982"/>
    </a:custClr>
    <a:custClr name="Bright Green - Tint 3">
      <a:srgbClr val="80ECBA"/>
    </a:custClr>
    <a:custClr name="Beacon Blue - Tint 3">
      <a:srgbClr val="A3C2FB"/>
    </a:custClr>
    <a:custClr name="Sky Blue - Tint 3">
      <a:srgbClr val="80F6F0"/>
    </a:custClr>
    <a:custClr name="Luminous Lime - Tint 3">
      <a:srgbClr val="CEFC9B"/>
    </a:custClr>
    <a:custClr name="Sage Green - Tint 3">
      <a:srgbClr val="90A59A"/>
    </a:custClr>
    <a:custClr name="Active Red">
      <a:srgbClr val="E52836"/>
    </a:custClr>
    <a:custClr>
      <a:srgbClr val="FFFFFF"/>
    </a:custClr>
    <a:custClr name="Luminous Lime">
      <a:srgbClr val="98F72D"/>
    </a:custClr>
    <a:custClr name="Paper White - Tint 4">
      <a:srgbClr val="ADACA8"/>
    </a:custClr>
    <a:custClr name="Heritage Green - Tint 4">
      <a:srgbClr val="00A29B"/>
    </a:custClr>
    <a:custClr name="Bright Green - Tint 4">
      <a:srgbClr val="9FF0CB"/>
    </a:custClr>
    <a:custClr name="Beacon Blue - Tint 4">
      <a:srgbClr val="C2D6FC"/>
    </a:custClr>
    <a:custClr name="Sky Blue - Tint 4">
      <a:srgbClr val="AAF9F5"/>
    </a:custClr>
    <a:custClr name="Luminous Lime - Tint 4">
      <a:srgbClr val="E0FDBF"/>
    </a:custClr>
    <a:custClr name="Sage Green - Tint 4">
      <a:srgbClr val="7C8E85"/>
    </a:custClr>
    <a:custClr>
      <a:srgbClr val="FFFFFF"/>
    </a:custClr>
    <a:custClr>
      <a:srgbClr val="FFFFFF"/>
    </a:custClr>
    <a:custClr>
      <a:srgbClr val="FFFFFF"/>
    </a:custClr>
    <a:custClr name="Paper White - Tint 5">
      <a:srgbClr val="8C8B89"/>
    </a:custClr>
    <a:custClr name="Heritage Green - Tint 5">
      <a:srgbClr val="00ADA5"/>
    </a:custClr>
    <a:custClr name="Bright Green - Tint 5">
      <a:srgbClr val="BFF5DD"/>
    </a:custClr>
    <a:custClr name="Beacon Blue - Tint 5">
      <a:srgbClr val="E0EBFE"/>
    </a:custClr>
    <a:custClr name="Sky Blue - Tint 5">
      <a:srgbClr val="D4FCFA"/>
    </a:custClr>
    <a:custClr name="Luminous Lime - Tint 5">
      <a:srgbClr val="F2FFE4"/>
    </a:custClr>
    <a:custClr name="Sage Green - Tint 5">
      <a:srgbClr val="58655F"/>
    </a:custClr>
  </a:custClrLst>
  <a:extLst>
    <a:ext uri="{05A4C25C-085E-4340-85A3-A5531E510DB2}">
      <thm15:themeFamily xmlns:thm15="http://schemas.microsoft.com/office/thememl/2012/main" name="Presentation4" id="{B3AFE1F8-1C88-4083-A9DA-CD2B7BA06AB4}" vid="{98CF070A-69AE-4270-BAB9-452DF7C59962}"/>
    </a:ext>
  </a:extLst>
</a:theme>
</file>

<file path=ppt/theme/theme2.xml><?xml version="1.0" encoding="utf-8"?>
<a:theme xmlns:a="http://schemas.openxmlformats.org/drawingml/2006/main" name="Wiley – Presentation">
  <a:themeElements>
    <a:clrScheme name="Wiley">
      <a:dk1>
        <a:srgbClr val="000000"/>
      </a:dk1>
      <a:lt1>
        <a:srgbClr val="FFFFFF"/>
      </a:lt1>
      <a:dk2>
        <a:srgbClr val="003B44"/>
      </a:dk2>
      <a:lt2>
        <a:srgbClr val="F2F2EB"/>
      </a:lt2>
      <a:accent1>
        <a:srgbClr val="00D975"/>
      </a:accent1>
      <a:accent2>
        <a:srgbClr val="4885F7"/>
      </a:accent2>
      <a:accent3>
        <a:srgbClr val="00EDE1"/>
      </a:accent3>
      <a:accent4>
        <a:srgbClr val="98F72D"/>
      </a:accent4>
      <a:accent5>
        <a:srgbClr val="A3BFB5"/>
      </a:accent5>
      <a:accent6>
        <a:srgbClr val="008982"/>
      </a:accent6>
      <a:hlink>
        <a:srgbClr val="4885F7"/>
      </a:hlink>
      <a:folHlink>
        <a:srgbClr val="008982"/>
      </a:folHlink>
    </a:clrScheme>
    <a:fontScheme name="Wiley">
      <a:majorFont>
        <a:latin typeface="Segoe UI Semibold"/>
        <a:ea typeface=""/>
        <a:cs typeface=""/>
      </a:majorFont>
      <a:minorFont>
        <a:latin typeface="Segoe U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lIns="144000" tIns="108000" rIns="144000" bIns="108000" rtlCol="0" anchor="ctr"/>
      <a:lstStyle>
        <a:defPPr algn="ctr">
          <a:defRPr/>
        </a:defPPr>
      </a:lstStyle>
      <a:style>
        <a:lnRef idx="2">
          <a:schemeClr val="accent1"/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tx2"/>
        </a:lnRef>
        <a:fillRef idx="0">
          <a:schemeClr val="tx2"/>
        </a:fillRef>
        <a:effectRef idx="1">
          <a:schemeClr val="tx2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>
        <a:spAutoFit/>
      </a:bodyPr>
      <a:lstStyle>
        <a:defPPr algn="l">
          <a:defRPr dirty="0"/>
        </a:defPPr>
      </a:lstStyle>
    </a:txDef>
  </a:objectDefaults>
  <a:extraClrSchemeLst/>
  <a:custClrLst>
    <a:custClr name="Paper White">
      <a:srgbClr val="F2F2EB"/>
    </a:custClr>
    <a:custClr name="Sage Green">
      <a:srgbClr val="A3BFB5"/>
    </a:custClr>
    <a:custClr name="Paper White - Tint 1">
      <a:srgbClr val="E5E4E0"/>
    </a:custClr>
    <a:custClr name="Heritage Green - Tint 1">
      <a:srgbClr val="006260"/>
    </a:custClr>
    <a:custClr name="Bright Green - Tint 1">
      <a:srgbClr val="40E298"/>
    </a:custClr>
    <a:custClr name="Beacon Blue - Tint 1">
      <a:srgbClr val="6799F8"/>
    </a:custClr>
    <a:custClr name="Sky Blue - Tint 1">
      <a:srgbClr val="2BF0E6"/>
    </a:custClr>
    <a:custClr name="Luminous Lime - Tint 1">
      <a:srgbClr val="AAF952"/>
    </a:custClr>
    <a:custClr name="Sage Green - Tint 1">
      <a:srgbClr val="CFE5D8"/>
    </a:custClr>
    <a:custClr name="Data Green">
      <a:srgbClr val="057A4B"/>
    </a:custClr>
    <a:custClr name="Heritage Green">
      <a:srgbClr val="003B44"/>
    </a:custClr>
    <a:custClr name="Beacon Blue">
      <a:srgbClr val="4885F7"/>
    </a:custClr>
    <a:custClr name="Paper White - Tint 2">
      <a:srgbClr val="D4D2CF"/>
    </a:custClr>
    <a:custClr name="Heritage Green - Tint 2">
      <a:srgbClr val="00736F"/>
    </a:custClr>
    <a:custClr name="Bright Green - Tint 2">
      <a:srgbClr val="60E7A9"/>
    </a:custClr>
    <a:custClr name="Beacon Blue - Tint 2">
      <a:srgbClr val="85AEFA"/>
    </a:custClr>
    <a:custClr name="Sky Blue - Tint 2">
      <a:srgbClr val="55F3EB"/>
    </a:custClr>
    <a:custClr name="Luminous Lime - Tint 2">
      <a:srgbClr val="BCFA76"/>
    </a:custClr>
    <a:custClr name="Sage Green - Tint 2">
      <a:srgbClr val="B6CCBF"/>
    </a:custClr>
    <a:custClr name="Insight Gold">
      <a:srgbClr val="FFC800"/>
    </a:custClr>
    <a:custClr name="Bright Green">
      <a:srgbClr val="00D975"/>
    </a:custClr>
    <a:custClr name="Sky Blue">
      <a:srgbClr val="00EDE1"/>
    </a:custClr>
    <a:custClr name="Paper White - Tint 3">
      <a:srgbClr val="C9C7C2"/>
    </a:custClr>
    <a:custClr name="Heritage Green - Tint 3">
      <a:srgbClr val="008982"/>
    </a:custClr>
    <a:custClr name="Bright Green - Tint 3">
      <a:srgbClr val="80ECBA"/>
    </a:custClr>
    <a:custClr name="Beacon Blue - Tint 3">
      <a:srgbClr val="A3C2FB"/>
    </a:custClr>
    <a:custClr name="Sky Blue - Tint 3">
      <a:srgbClr val="80F6F0"/>
    </a:custClr>
    <a:custClr name="Luminous Lime - Tint 3">
      <a:srgbClr val="CEFC9B"/>
    </a:custClr>
    <a:custClr name="Sage Green - Tint 3">
      <a:srgbClr val="90A59A"/>
    </a:custClr>
    <a:custClr name="Active Red">
      <a:srgbClr val="E52836"/>
    </a:custClr>
    <a:custClr>
      <a:srgbClr val="FFFFFF"/>
    </a:custClr>
    <a:custClr name="Luminous Lime">
      <a:srgbClr val="98F72D"/>
    </a:custClr>
    <a:custClr name="Paper White - Tint 4">
      <a:srgbClr val="ADACA8"/>
    </a:custClr>
    <a:custClr name="Heritage Green - Tint 4">
      <a:srgbClr val="00A29B"/>
    </a:custClr>
    <a:custClr name="Bright Green - Tint 4">
      <a:srgbClr val="9FF0CB"/>
    </a:custClr>
    <a:custClr name="Beacon Blue - Tint 4">
      <a:srgbClr val="C2D6FC"/>
    </a:custClr>
    <a:custClr name="Sky Blue - Tint 4">
      <a:srgbClr val="AAF9F5"/>
    </a:custClr>
    <a:custClr name="Luminous Lime - Tint 4">
      <a:srgbClr val="E0FDBF"/>
    </a:custClr>
    <a:custClr name="Sage Green - Tint 4">
      <a:srgbClr val="7C8E85"/>
    </a:custClr>
    <a:custClr>
      <a:srgbClr val="FFFFFF"/>
    </a:custClr>
    <a:custClr>
      <a:srgbClr val="FFFFFF"/>
    </a:custClr>
    <a:custClr>
      <a:srgbClr val="FFFFFF"/>
    </a:custClr>
    <a:custClr name="Paper White - Tint 5">
      <a:srgbClr val="8C8B89"/>
    </a:custClr>
    <a:custClr name="Heritage Green - Tint 5">
      <a:srgbClr val="00ADA5"/>
    </a:custClr>
    <a:custClr name="Bright Green - Tint 5">
      <a:srgbClr val="BFF5DD"/>
    </a:custClr>
    <a:custClr name="Beacon Blue - Tint 5">
      <a:srgbClr val="E0EBFE"/>
    </a:custClr>
    <a:custClr name="Sky Blue - Tint 5">
      <a:srgbClr val="D4FCFA"/>
    </a:custClr>
    <a:custClr name="Luminous Lime - Tint 5">
      <a:srgbClr val="F2FFE4"/>
    </a:custClr>
    <a:custClr name="Sage Green - Tint 5">
      <a:srgbClr val="58655F"/>
    </a:custClr>
  </a:custClrLst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3.xml><?xml version="1.0" encoding="utf-8"?>
<a:theme xmlns:a="http://schemas.openxmlformats.org/drawingml/2006/main" name="Wiley – Presentation">
  <a:themeElements>
    <a:clrScheme name="Wiley">
      <a:dk1>
        <a:srgbClr val="000000"/>
      </a:dk1>
      <a:lt1>
        <a:srgbClr val="FFFFFF"/>
      </a:lt1>
      <a:dk2>
        <a:srgbClr val="003B44"/>
      </a:dk2>
      <a:lt2>
        <a:srgbClr val="F2F2EB"/>
      </a:lt2>
      <a:accent1>
        <a:srgbClr val="00D975"/>
      </a:accent1>
      <a:accent2>
        <a:srgbClr val="4885F7"/>
      </a:accent2>
      <a:accent3>
        <a:srgbClr val="00EDE1"/>
      </a:accent3>
      <a:accent4>
        <a:srgbClr val="98F72D"/>
      </a:accent4>
      <a:accent5>
        <a:srgbClr val="A3BFB5"/>
      </a:accent5>
      <a:accent6>
        <a:srgbClr val="008982"/>
      </a:accent6>
      <a:hlink>
        <a:srgbClr val="4885F7"/>
      </a:hlink>
      <a:folHlink>
        <a:srgbClr val="008982"/>
      </a:folHlink>
    </a:clrScheme>
    <a:fontScheme name="Wiley">
      <a:majorFont>
        <a:latin typeface="Segoe UI Semibold"/>
        <a:ea typeface=""/>
        <a:cs typeface=""/>
      </a:majorFont>
      <a:minorFont>
        <a:latin typeface="Segoe U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lIns="144000" tIns="108000" rIns="144000" bIns="108000" rtlCol="0" anchor="ctr"/>
      <a:lstStyle>
        <a:defPPr algn="ctr">
          <a:defRPr/>
        </a:defPPr>
      </a:lstStyle>
      <a:style>
        <a:lnRef idx="2">
          <a:schemeClr val="accent1"/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tx2"/>
        </a:lnRef>
        <a:fillRef idx="0">
          <a:schemeClr val="tx2"/>
        </a:fillRef>
        <a:effectRef idx="1">
          <a:schemeClr val="tx2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>
        <a:spAutoFit/>
      </a:bodyPr>
      <a:lstStyle>
        <a:defPPr algn="l">
          <a:defRPr dirty="0"/>
        </a:defPPr>
      </a:lstStyle>
    </a:txDef>
  </a:objectDefaults>
  <a:extraClrSchemeLst/>
  <a:custClrLst>
    <a:custClr name="Paper White">
      <a:srgbClr val="F2F2EB"/>
    </a:custClr>
    <a:custClr name="Sage Green">
      <a:srgbClr val="A3BFB5"/>
    </a:custClr>
    <a:custClr name="Paper White - Tint 1">
      <a:srgbClr val="E5E4E0"/>
    </a:custClr>
    <a:custClr name="Heritage Green - Tint 1">
      <a:srgbClr val="006260"/>
    </a:custClr>
    <a:custClr name="Bright Green - Tint 1">
      <a:srgbClr val="40E298"/>
    </a:custClr>
    <a:custClr name="Beacon Blue - Tint 1">
      <a:srgbClr val="6799F8"/>
    </a:custClr>
    <a:custClr name="Sky Blue - Tint 1">
      <a:srgbClr val="2BF0E6"/>
    </a:custClr>
    <a:custClr name="Luminous Lime - Tint 1">
      <a:srgbClr val="AAF952"/>
    </a:custClr>
    <a:custClr name="Sage Green - Tint 1">
      <a:srgbClr val="CFE5D8"/>
    </a:custClr>
    <a:custClr name="Data Green">
      <a:srgbClr val="057A4B"/>
    </a:custClr>
    <a:custClr name="Heritage Green">
      <a:srgbClr val="003B44"/>
    </a:custClr>
    <a:custClr name="Beacon Blue">
      <a:srgbClr val="4885F7"/>
    </a:custClr>
    <a:custClr name="Paper White - Tint 2">
      <a:srgbClr val="D4D2CF"/>
    </a:custClr>
    <a:custClr name="Heritage Green - Tint 2">
      <a:srgbClr val="00736F"/>
    </a:custClr>
    <a:custClr name="Bright Green - Tint 2">
      <a:srgbClr val="60E7A9"/>
    </a:custClr>
    <a:custClr name="Beacon Blue - Tint 2">
      <a:srgbClr val="85AEFA"/>
    </a:custClr>
    <a:custClr name="Sky Blue - Tint 2">
      <a:srgbClr val="55F3EB"/>
    </a:custClr>
    <a:custClr name="Luminous Lime - Tint 2">
      <a:srgbClr val="BCFA76"/>
    </a:custClr>
    <a:custClr name="Sage Green - Tint 2">
      <a:srgbClr val="B6CCBF"/>
    </a:custClr>
    <a:custClr name="Insight Gold">
      <a:srgbClr val="FFC800"/>
    </a:custClr>
    <a:custClr name="Bright Green">
      <a:srgbClr val="00D975"/>
    </a:custClr>
    <a:custClr name="Sky Blue">
      <a:srgbClr val="00EDE1"/>
    </a:custClr>
    <a:custClr name="Paper White - Tint 3">
      <a:srgbClr val="C9C7C2"/>
    </a:custClr>
    <a:custClr name="Heritage Green - Tint 3">
      <a:srgbClr val="008982"/>
    </a:custClr>
    <a:custClr name="Bright Green - Tint 3">
      <a:srgbClr val="80ECBA"/>
    </a:custClr>
    <a:custClr name="Beacon Blue - Tint 3">
      <a:srgbClr val="A3C2FB"/>
    </a:custClr>
    <a:custClr name="Sky Blue - Tint 3">
      <a:srgbClr val="80F6F0"/>
    </a:custClr>
    <a:custClr name="Luminous Lime - Tint 3">
      <a:srgbClr val="CEFC9B"/>
    </a:custClr>
    <a:custClr name="Sage Green - Tint 3">
      <a:srgbClr val="90A59A"/>
    </a:custClr>
    <a:custClr name="Active Red">
      <a:srgbClr val="E52836"/>
    </a:custClr>
    <a:custClr>
      <a:srgbClr val="FFFFFF"/>
    </a:custClr>
    <a:custClr name="Luminous Lime">
      <a:srgbClr val="98F72D"/>
    </a:custClr>
    <a:custClr name="Paper White - Tint 4">
      <a:srgbClr val="ADACA8"/>
    </a:custClr>
    <a:custClr name="Heritage Green - Tint 4">
      <a:srgbClr val="00A29B"/>
    </a:custClr>
    <a:custClr name="Bright Green - Tint 4">
      <a:srgbClr val="9FF0CB"/>
    </a:custClr>
    <a:custClr name="Beacon Blue - Tint 4">
      <a:srgbClr val="C2D6FC"/>
    </a:custClr>
    <a:custClr name="Sky Blue - Tint 4">
      <a:srgbClr val="AAF9F5"/>
    </a:custClr>
    <a:custClr name="Luminous Lime - Tint 4">
      <a:srgbClr val="E0FDBF"/>
    </a:custClr>
    <a:custClr name="Sage Green - Tint 4">
      <a:srgbClr val="7C8E85"/>
    </a:custClr>
    <a:custClr>
      <a:srgbClr val="FFFFFF"/>
    </a:custClr>
    <a:custClr>
      <a:srgbClr val="FFFFFF"/>
    </a:custClr>
    <a:custClr>
      <a:srgbClr val="FFFFFF"/>
    </a:custClr>
    <a:custClr name="Paper White - Tint 5">
      <a:srgbClr val="8C8B89"/>
    </a:custClr>
    <a:custClr name="Heritage Green - Tint 5">
      <a:srgbClr val="00ADA5"/>
    </a:custClr>
    <a:custClr name="Bright Green - Tint 5">
      <a:srgbClr val="BFF5DD"/>
    </a:custClr>
    <a:custClr name="Beacon Blue - Tint 5">
      <a:srgbClr val="E0EBFE"/>
    </a:custClr>
    <a:custClr name="Sky Blue - Tint 5">
      <a:srgbClr val="D4FCFA"/>
    </a:custClr>
    <a:custClr name="Luminous Lime - Tint 5">
      <a:srgbClr val="F2FFE4"/>
    </a:custClr>
    <a:custClr name="Sage Green - Tint 5">
      <a:srgbClr val="58655F"/>
    </a:custClr>
  </a:custClrLst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5477a424-b77d-4b8f-9b9d-124fb740c81a" xsi:nil="true"/>
    <Thumbnail xmlns="6e4ce6c1-4140-4d03-acb3-a7ed73d4d8eb" xsi:nil="true"/>
    <lcf76f155ced4ddcb4097134ff3c332f xmlns="6e4ce6c1-4140-4d03-acb3-a7ed73d4d8eb">
      <Terms xmlns="http://schemas.microsoft.com/office/infopath/2007/PartnerControls"/>
    </lcf76f155ced4ddcb4097134ff3c332f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55518891843ED3498CE94E372C679C23" ma:contentTypeVersion="18" ma:contentTypeDescription="Create a new document." ma:contentTypeScope="" ma:versionID="ff62211fdb43525d5c04cab7039f6c02">
  <xsd:schema xmlns:xsd="http://www.w3.org/2001/XMLSchema" xmlns:xs="http://www.w3.org/2001/XMLSchema" xmlns:p="http://schemas.microsoft.com/office/2006/metadata/properties" xmlns:ns2="6e4ce6c1-4140-4d03-acb3-a7ed73d4d8eb" xmlns:ns3="5477a424-b77d-4b8f-9b9d-124fb740c81a" targetNamespace="http://schemas.microsoft.com/office/2006/metadata/properties" ma:root="true" ma:fieldsID="3086adc929d86f559161dea8edb951d0" ns2:_="" ns3:_="">
    <xsd:import namespace="6e4ce6c1-4140-4d03-acb3-a7ed73d4d8eb"/>
    <xsd:import namespace="5477a424-b77d-4b8f-9b9d-124fb740c81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GenerationTime" minOccurs="0"/>
                <xsd:element ref="ns2:MediaServiceEventHashCode" minOccurs="0"/>
                <xsd:element ref="ns2:Thumbnail" minOccurs="0"/>
                <xsd:element ref="ns2:MediaServiceAutoKeyPoints" minOccurs="0"/>
                <xsd:element ref="ns2:MediaServiceKeyPoints" minOccurs="0"/>
                <xsd:element ref="ns2:MediaServiceOCR" minOccurs="0"/>
                <xsd:element ref="ns3:SharedWithUsers" minOccurs="0"/>
                <xsd:element ref="ns3:SharedWithDetails" minOccurs="0"/>
                <xsd:element ref="ns2:MediaServiceObjectDetectorVersions" minOccurs="0"/>
                <xsd:element ref="ns2:MediaServiceSearchProperties" minOccurs="0"/>
                <xsd:element ref="ns2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e4ce6c1-4140-4d03-acb3-a7ed73d4d8eb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1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87414def-154c-4d25-b3bb-ada8546948f6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Thumbnail" ma:index="17" nillable="true" ma:displayName="Thumbnail" ma:format="Thumbnail" ma:internalName="Thumbnail">
      <xsd:simpleType>
        <xsd:restriction base="dms:Unknown"/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OCR" ma:index="20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ObjectDetectorVersions" ma:index="23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4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BillingMetadata" ma:index="25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477a424-b77d-4b8f-9b9d-124fb740c81a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f7c93b7c-1f66-434a-a4b9-9b58123f7c21}" ma:internalName="TaxCatchAll" ma:showField="CatchAllData" ma:web="5477a424-b77d-4b8f-9b9d-124fb740c81a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21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2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56D12F03-02EF-4266-9397-3569C20E484F}">
  <ds:schemaRefs>
    <ds:schemaRef ds:uri="http://schemas.microsoft.com/office/2006/metadata/properties"/>
    <ds:schemaRef ds:uri="http://schemas.microsoft.com/office/infopath/2007/PartnerControls"/>
    <ds:schemaRef ds:uri="5477a424-b77d-4b8f-9b9d-124fb740c81a"/>
    <ds:schemaRef ds:uri="6e4ce6c1-4140-4d03-acb3-a7ed73d4d8eb"/>
  </ds:schemaRefs>
</ds:datastoreItem>
</file>

<file path=customXml/itemProps2.xml><?xml version="1.0" encoding="utf-8"?>
<ds:datastoreItem xmlns:ds="http://schemas.openxmlformats.org/officeDocument/2006/customXml" ds:itemID="{E8EF5962-73B5-4DE0-A497-DEBF6563F6D6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6e4ce6c1-4140-4d03-acb3-a7ed73d4d8eb"/>
    <ds:schemaRef ds:uri="5477a424-b77d-4b8f-9b9d-124fb740c81a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C41FD0F9-DE68-4DFE-BEDA-2D7DDCC852DB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Wiley Presentation Template</Template>
  <TotalTime>0</TotalTime>
  <Words>191</Words>
  <Application>Microsoft Office PowerPoint</Application>
  <PresentationFormat>Widescreen</PresentationFormat>
  <Paragraphs>13</Paragraphs>
  <Slides>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11" baseType="lpstr">
      <vt:lpstr>Arial</vt:lpstr>
      <vt:lpstr>Consolas</vt:lpstr>
      <vt:lpstr>Open Sans</vt:lpstr>
      <vt:lpstr>Segoe UI</vt:lpstr>
      <vt:lpstr>Segoe UI Semibold</vt:lpstr>
      <vt:lpstr>Segoe UI Semilight</vt:lpstr>
      <vt:lpstr>Wingdings</vt:lpstr>
      <vt:lpstr>Wiley – Presentation</vt:lpstr>
      <vt:lpstr>Aquatic Conservation: Marine and Freshwater Ecosystems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Irving, Connor</dc:creator>
  <cp:lastModifiedBy>Irving, Connor</cp:lastModifiedBy>
  <cp:revision>4</cp:revision>
  <dcterms:created xsi:type="dcterms:W3CDTF">2025-10-06T10:36:14Z</dcterms:created>
  <dcterms:modified xsi:type="dcterms:W3CDTF">2025-10-17T11:56:23Z</dcterms:modified>
  <cp:version>1</cp:version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f354fe13-e683-4cbd-a446-16d2527d934b_Enabled">
    <vt:lpwstr>true</vt:lpwstr>
  </property>
  <property fmtid="{D5CDD505-2E9C-101B-9397-08002B2CF9AE}" pid="3" name="MSIP_Label_f354fe13-e683-4cbd-a446-16d2527d934b_SetDate">
    <vt:lpwstr>2025-09-26T10:30:09Z</vt:lpwstr>
  </property>
  <property fmtid="{D5CDD505-2E9C-101B-9397-08002B2CF9AE}" pid="4" name="MSIP_Label_f354fe13-e683-4cbd-a446-16d2527d934b_Method">
    <vt:lpwstr>Standard</vt:lpwstr>
  </property>
  <property fmtid="{D5CDD505-2E9C-101B-9397-08002B2CF9AE}" pid="5" name="MSIP_Label_f354fe13-e683-4cbd-a446-16d2527d934b_Name">
    <vt:lpwstr>defa4170-0d19-0005-0004-bc88714345d2</vt:lpwstr>
  </property>
  <property fmtid="{D5CDD505-2E9C-101B-9397-08002B2CF9AE}" pid="6" name="MSIP_Label_f354fe13-e683-4cbd-a446-16d2527d934b_SiteId">
    <vt:lpwstr>0abb4e3d-5a28-4194-ba96-a1f071ec1e8b</vt:lpwstr>
  </property>
  <property fmtid="{D5CDD505-2E9C-101B-9397-08002B2CF9AE}" pid="7" name="MSIP_Label_f354fe13-e683-4cbd-a446-16d2527d934b_ActionId">
    <vt:lpwstr>efe0aa86-c60d-45b6-82b8-97ac1031d6b5</vt:lpwstr>
  </property>
  <property fmtid="{D5CDD505-2E9C-101B-9397-08002B2CF9AE}" pid="8" name="MSIP_Label_f354fe13-e683-4cbd-a446-16d2527d934b_ContentBits">
    <vt:lpwstr>0</vt:lpwstr>
  </property>
  <property fmtid="{D5CDD505-2E9C-101B-9397-08002B2CF9AE}" pid="9" name="MSIP_Label_f354fe13-e683-4cbd-a446-16d2527d934b_Tag">
    <vt:lpwstr>10, 3, 0, 1</vt:lpwstr>
  </property>
  <property fmtid="{D5CDD505-2E9C-101B-9397-08002B2CF9AE}" pid="10" name="ContentTypeId">
    <vt:lpwstr>0x01010055518891843ED3498CE94E372C679C23</vt:lpwstr>
  </property>
</Properties>
</file>