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2019/8/30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476375" y="2603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利益相反（</a:t>
            </a:r>
            <a:r>
              <a:rPr lang="en-US" altLang="ja-JP" sz="2400" b="1"/>
              <a:t>COI</a:t>
            </a:r>
            <a:r>
              <a:rPr lang="ja-JP" altLang="en-US" sz="2400" b="1"/>
              <a:t>）開示</a:t>
            </a:r>
            <a:r>
              <a:rPr lang="ja-JP" altLang="en-US" sz="2400" b="1" dirty="0"/>
              <a:t>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765642"/>
            <a:ext cx="68402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b="1" dirty="0">
                <a:solidFill>
                  <a:srgbClr val="FF9900"/>
                </a:solidFill>
              </a:rPr>
              <a:t> </a:t>
            </a:r>
            <a:r>
              <a:rPr lang="ja-JP" altLang="en-US" b="1" dirty="0">
                <a:solidFill>
                  <a:srgbClr val="FF9900"/>
                </a:solidFill>
              </a:rPr>
              <a:t>開示すべき</a:t>
            </a:r>
            <a:r>
              <a:rPr lang="en-US" altLang="ja-JP" b="1" dirty="0">
                <a:solidFill>
                  <a:srgbClr val="FF9900"/>
                </a:solidFill>
              </a:rPr>
              <a:t>COI</a:t>
            </a:r>
            <a:r>
              <a:rPr lang="ja-JP" altLang="en-US" b="1" dirty="0">
                <a:solidFill>
                  <a:srgbClr val="FF9900"/>
                </a:solidFill>
              </a:rPr>
              <a:t>情報がない場合</a:t>
            </a:r>
          </a:p>
          <a:p>
            <a:r>
              <a:rPr lang="ja-JP" altLang="en-US" dirty="0">
                <a:solidFill>
                  <a:srgbClr val="FF9900"/>
                </a:solidFill>
              </a:rPr>
              <a:t>ポスター最下段に</a:t>
            </a:r>
            <a:r>
              <a:rPr lang="en-US" altLang="ja-JP" dirty="0">
                <a:solidFill>
                  <a:srgbClr val="FF9900"/>
                </a:solidFill>
              </a:rPr>
              <a:t>｢</a:t>
            </a:r>
            <a:r>
              <a:rPr lang="ja-JP" altLang="en-US" dirty="0">
                <a:solidFill>
                  <a:srgbClr val="FF9900"/>
                </a:solidFill>
              </a:rPr>
              <a:t>演者</a:t>
            </a:r>
            <a:r>
              <a:rPr lang="en-US" altLang="ja-JP" dirty="0">
                <a:solidFill>
                  <a:srgbClr val="FF9900"/>
                </a:solidFill>
              </a:rPr>
              <a:t>COI</a:t>
            </a:r>
            <a:r>
              <a:rPr lang="ja-JP" altLang="en-US" dirty="0">
                <a:solidFill>
                  <a:srgbClr val="FF9900"/>
                </a:solidFill>
              </a:rPr>
              <a:t>該当なし</a:t>
            </a:r>
            <a:r>
              <a:rPr lang="en-US" altLang="ja-JP" dirty="0">
                <a:solidFill>
                  <a:srgbClr val="FF9900"/>
                </a:solidFill>
              </a:rPr>
              <a:t>｣</a:t>
            </a:r>
            <a:r>
              <a:rPr lang="ja-JP" altLang="en-US" dirty="0">
                <a:solidFill>
                  <a:srgbClr val="FF9900"/>
                </a:solidFill>
              </a:rPr>
              <a:t>を枠付きで記載してください。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94742" y="2445764"/>
            <a:ext cx="7056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FF0000"/>
                </a:solidFill>
              </a:rPr>
              <a:t>開示すべき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情報がある場合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ポスター最下段に該当項⽬を枠付きで記載してください。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894742" y="1458968"/>
            <a:ext cx="7643439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/>
              <a:t>第</a:t>
            </a:r>
            <a:r>
              <a:rPr lang="en-US" altLang="zh-CN" b="1" dirty="0"/>
              <a:t>49</a:t>
            </a:r>
            <a:r>
              <a:rPr lang="zh-CN" altLang="en-US" b="1" dirty="0"/>
              <a:t>回日本神経精神薬理学会</a:t>
            </a:r>
            <a:br>
              <a:rPr lang="ja-JP" altLang="en-US" b="1" dirty="0"/>
            </a:br>
            <a:r>
              <a:rPr lang="ja-JP" altLang="en-US" b="1" dirty="0"/>
              <a:t>筆頭発表者の</a:t>
            </a:r>
            <a:r>
              <a:rPr lang="en-US" altLang="ja-JP" b="1" dirty="0"/>
              <a:t>COI</a:t>
            </a:r>
            <a:r>
              <a:rPr lang="ja-JP" altLang="en-US" b="1" dirty="0"/>
              <a:t>開示</a:t>
            </a:r>
            <a:br>
              <a:rPr lang="ja-JP" altLang="en-US" dirty="0"/>
            </a:br>
            <a:r>
              <a:rPr lang="ja-JP" altLang="en-US" dirty="0"/>
              <a:t>演題発表に関連し、開示すべき</a:t>
            </a:r>
            <a:r>
              <a:rPr lang="en-US" altLang="ja-JP" dirty="0"/>
              <a:t>COI</a:t>
            </a:r>
            <a:r>
              <a:rPr lang="ja-JP" altLang="en-US" dirty="0"/>
              <a:t>関係にある企業・団体などはありません。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894742" y="3092095"/>
            <a:ext cx="7488237" cy="3693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/>
              <a:t>第</a:t>
            </a:r>
            <a:r>
              <a:rPr lang="en-US" altLang="zh-CN" b="1" dirty="0"/>
              <a:t>49</a:t>
            </a:r>
            <a:r>
              <a:rPr lang="zh-CN" altLang="en-US" b="1" dirty="0"/>
              <a:t>回日本神経精神</a:t>
            </a:r>
            <a:r>
              <a:rPr lang="zh-CN" altLang="en-US" b="1"/>
              <a:t>薬理学会</a:t>
            </a:r>
            <a:br>
              <a:rPr lang="ja-JP" altLang="en-US" b="1" dirty="0"/>
            </a:br>
            <a:r>
              <a:rPr lang="ja-JP" altLang="en-US" b="1" dirty="0"/>
              <a:t>筆頭発表者の</a:t>
            </a:r>
            <a:r>
              <a:rPr lang="en-US" altLang="ja-JP" b="1" dirty="0"/>
              <a:t>COI</a:t>
            </a:r>
            <a:r>
              <a:rPr lang="ja-JP" altLang="en-US" b="1" dirty="0"/>
              <a:t>開示</a:t>
            </a:r>
            <a:br>
              <a:rPr lang="ja-JP" altLang="en-US" dirty="0"/>
            </a:br>
            <a:r>
              <a:rPr lang="ja-JP" altLang="en-US" dirty="0"/>
              <a:t>演題発表に関連し、開示すべき</a:t>
            </a:r>
            <a:r>
              <a:rPr lang="en-US" altLang="ja-JP" dirty="0"/>
              <a:t>COI</a:t>
            </a:r>
            <a:r>
              <a:rPr lang="ja-JP" altLang="en-US" dirty="0"/>
              <a:t>関係にある企業等</a:t>
            </a:r>
            <a:endParaRPr lang="en-US" altLang="ja-JP" dirty="0"/>
          </a:p>
          <a:p>
            <a:r>
              <a:rPr lang="ja-JP" altLang="en-US" dirty="0"/>
              <a:t>①顧問：　　　　　　　　　　　〇〇製薬</a:t>
            </a:r>
            <a:endParaRPr lang="en-US" altLang="ja-JP" dirty="0"/>
          </a:p>
          <a:p>
            <a:r>
              <a:rPr lang="ja-JP" altLang="en-US" dirty="0"/>
              <a:t>②株保有・利益：　　　       〇〇製薬</a:t>
            </a:r>
            <a:endParaRPr lang="en-US" altLang="ja-JP" dirty="0"/>
          </a:p>
          <a:p>
            <a:r>
              <a:rPr lang="ja-JP" altLang="en-US" dirty="0"/>
              <a:t>③特許使用料：    　　　　　〇〇製薬</a:t>
            </a:r>
            <a:endParaRPr lang="en-US" altLang="ja-JP" dirty="0"/>
          </a:p>
          <a:p>
            <a:r>
              <a:rPr lang="ja-JP" altLang="en-US" dirty="0"/>
              <a:t>④講演料：                       〇〇製薬</a:t>
            </a:r>
            <a:endParaRPr lang="en-US" altLang="ja-JP" dirty="0"/>
          </a:p>
          <a:p>
            <a:r>
              <a:rPr lang="ja-JP" altLang="en-US" dirty="0"/>
              <a:t>⑤原稿料：                       〇〇製薬</a:t>
            </a:r>
            <a:endParaRPr lang="en-US" altLang="ja-JP" dirty="0"/>
          </a:p>
          <a:p>
            <a:r>
              <a:rPr lang="ja-JP" altLang="en-US" dirty="0"/>
              <a:t>⑥受託研究：共同研究費：〇〇製薬</a:t>
            </a:r>
            <a:endParaRPr lang="en-US" altLang="ja-JP" dirty="0"/>
          </a:p>
          <a:p>
            <a:r>
              <a:rPr lang="ja-JP" altLang="en-US" dirty="0"/>
              <a:t>⑦奨学寄付金：                〇〇製薬</a:t>
            </a:r>
            <a:endParaRPr lang="en-US" altLang="ja-JP" dirty="0"/>
          </a:p>
          <a:p>
            <a:r>
              <a:rPr lang="ja-JP" altLang="en-US" dirty="0"/>
              <a:t>⑧寄付講座所属：　　　　　あり（〇〇製薬）</a:t>
            </a:r>
            <a:endParaRPr lang="en-US" altLang="ja-JP" dirty="0"/>
          </a:p>
          <a:p>
            <a:r>
              <a:rPr lang="ja-JP" altLang="en-US" dirty="0"/>
              <a:t>⑨贈答品などの報酬：　　 あり（〇〇製薬）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0861023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Wingdings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AsCNP/JSNP/JSCNP 2019 利益相反開示</dc:title>
  <dc:creator>Minami Wagatsuma</dc:creator>
  <cp:lastModifiedBy>54 我妻 みなみ</cp:lastModifiedBy>
  <cp:revision>13</cp:revision>
  <dcterms:created xsi:type="dcterms:W3CDTF">2013-11-12T00:02:51Z</dcterms:created>
  <dcterms:modified xsi:type="dcterms:W3CDTF">2019-08-30T02:47:11Z</dcterms:modified>
</cp:coreProperties>
</file>