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16" r:id="rId2"/>
  </p:sldMasterIdLst>
  <p:notesMasterIdLst>
    <p:notesMasterId r:id="rId4"/>
  </p:notesMasterIdLst>
  <p:handoutMasterIdLst>
    <p:handoutMasterId r:id="rId5"/>
  </p:handoutMasterIdLst>
  <p:sldIdLst>
    <p:sldId id="351" r:id="rId3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5pPr>
    <a:lvl6pPr marL="22860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6pPr>
    <a:lvl7pPr marL="27432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7pPr>
    <a:lvl8pPr marL="32004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8pPr>
    <a:lvl9pPr marL="36576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238"/>
    <a:srgbClr val="045241"/>
    <a:srgbClr val="005229"/>
    <a:srgbClr val="000201"/>
    <a:srgbClr val="E00202"/>
    <a:srgbClr val="FF0000"/>
    <a:srgbClr val="044531"/>
    <a:srgbClr val="55C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55" autoAdjust="0"/>
    <p:restoredTop sz="99860" autoAdjust="0"/>
  </p:normalViewPr>
  <p:slideViewPr>
    <p:cSldViewPr snapToGrid="0">
      <p:cViewPr varScale="1">
        <p:scale>
          <a:sx n="96" d="100"/>
          <a:sy n="96" d="100"/>
        </p:scale>
        <p:origin x="24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86B98C3-6A1D-45A9-8329-2F7E8F0A1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7F15894-B015-4665-B140-0E5A5EB33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fld id="{2BFCE590-A722-4026-99FB-A95A029E3C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331A-3DCC-42B7-95B7-CA10F8C45E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6E52-83E1-446B-9CAB-ED0C7077CE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4F58-5BE7-4A7A-85BE-64E65D5606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E4FA-6761-411E-A52E-9C77D4E1C5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28C8-96D4-4F8C-A1D3-0A6E2E6AD6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7442-DACB-401C-BC36-CD741F60CF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5CCD-C213-47A8-BEA0-B32BC8B914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ED1B-E881-4599-B1FC-571D2BD7E5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2DDA-6EFE-465B-829D-2BEF068725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F6FB-9C05-448F-A72A-7894693E94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88A8-347D-4069-B025-7967E31ACE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6C6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E7E7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5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52" charset="2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EECE2709-BACA-4CBF-B858-FEE2288EAE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625475" y="669925"/>
            <a:ext cx="7891463" cy="2986088"/>
          </a:xfrm>
          <a:prstGeom prst="rect">
            <a:avLst/>
          </a:prstGeom>
          <a:solidFill>
            <a:srgbClr val="044531"/>
          </a:solidFill>
          <a:ln w="12700">
            <a:solidFill>
              <a:srgbClr val="55C06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555625" y="568325"/>
            <a:ext cx="7912100" cy="281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日本医学教育学会大会</a:t>
            </a:r>
          </a:p>
          <a:p>
            <a:pPr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COI</a:t>
            </a:r>
            <a:r>
              <a:rPr lang="en-US" altLang="ja-JP" sz="2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開示</a:t>
            </a:r>
            <a:endParaRPr lang="ja-JP" altLang="en-US" sz="47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30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筆頭演者名：●●　●●</a:t>
            </a:r>
            <a:endParaRPr lang="ja-JP" altLang="en-US" sz="47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842963" y="4271963"/>
            <a:ext cx="7418387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2700">
                <a:effectLst>
                  <a:outerShdw blurRad="38100" dist="38100" dir="2700000" algn="tl">
                    <a:srgbClr val="000000"/>
                  </a:outerShdw>
                </a:effectLst>
              </a:rPr>
              <a:t>演題発表に関連し、開示すべき</a:t>
            </a:r>
            <a:r>
              <a:rPr lang="en-US" altLang="ja-JP" sz="2700">
                <a:effectLst>
                  <a:outerShdw blurRad="38100" dist="38100" dir="2700000" algn="tl">
                    <a:srgbClr val="000000"/>
                  </a:outerShdw>
                </a:effectLst>
              </a:rPr>
              <a:t>COI</a:t>
            </a:r>
            <a:r>
              <a:rPr lang="en-US" altLang="ja-JP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 sz="2700">
                <a:effectLst>
                  <a:outerShdw blurRad="38100" dist="38100" dir="2700000" algn="tl">
                    <a:srgbClr val="000000"/>
                  </a:outerShdw>
                </a:effectLst>
              </a:rPr>
              <a:t>関係にある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700">
                <a:effectLst>
                  <a:outerShdw blurRad="38100" dist="38100" dir="2700000" algn="tl">
                    <a:srgbClr val="000000"/>
                  </a:outerShdw>
                </a:effectLst>
              </a:rPr>
              <a:t>企業などはありません。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682</TotalTime>
  <Words>32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Beam</vt:lpstr>
      <vt:lpstr>Office テーマ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岸徹</cp:lastModifiedBy>
  <cp:revision>95</cp:revision>
  <cp:lastPrinted>2011-04-05T06:26:08Z</cp:lastPrinted>
  <dcterms:created xsi:type="dcterms:W3CDTF">2009-04-30T05:30:41Z</dcterms:created>
  <dcterms:modified xsi:type="dcterms:W3CDTF">2022-06-22T02:53:26Z</dcterms:modified>
</cp:coreProperties>
</file>